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69" r:id="rId2"/>
    <p:sldId id="371" r:id="rId3"/>
    <p:sldId id="372" r:id="rId4"/>
    <p:sldId id="1729" r:id="rId5"/>
    <p:sldId id="1772" r:id="rId6"/>
    <p:sldId id="1731" r:id="rId7"/>
    <p:sldId id="1733" r:id="rId8"/>
    <p:sldId id="1737" r:id="rId9"/>
    <p:sldId id="1743" r:id="rId10"/>
    <p:sldId id="1764" r:id="rId11"/>
    <p:sldId id="1765" r:id="rId12"/>
    <p:sldId id="1766" r:id="rId13"/>
    <p:sldId id="1767" r:id="rId14"/>
    <p:sldId id="1769" r:id="rId15"/>
    <p:sldId id="1735" r:id="rId16"/>
    <p:sldId id="1744" r:id="rId17"/>
    <p:sldId id="1736" r:id="rId18"/>
    <p:sldId id="1760" r:id="rId19"/>
    <p:sldId id="1770" r:id="rId20"/>
    <p:sldId id="1771" r:id="rId21"/>
    <p:sldId id="1759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4" userDrawn="1">
          <p15:clr>
            <a:srgbClr val="A4A3A4"/>
          </p15:clr>
        </p15:guide>
        <p15:guide id="3" orient="horz" pos="867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AE6"/>
    <a:srgbClr val="F9F9F9"/>
    <a:srgbClr val="F3BCAF"/>
    <a:srgbClr val="D3411F"/>
    <a:srgbClr val="CB333E"/>
    <a:srgbClr val="CA322D"/>
    <a:srgbClr val="D7442E"/>
    <a:srgbClr val="C2252D"/>
    <a:srgbClr val="CB322D"/>
    <a:srgbClr val="CD37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24" autoAdjust="0"/>
    <p:restoredTop sz="86424" autoAdjust="0"/>
  </p:normalViewPr>
  <p:slideViewPr>
    <p:cSldViewPr snapToGrid="0" showGuides="1">
      <p:cViewPr varScale="1">
        <p:scale>
          <a:sx n="98" d="100"/>
          <a:sy n="98" d="100"/>
        </p:scale>
        <p:origin x="420" y="72"/>
      </p:cViewPr>
      <p:guideLst>
        <p:guide orient="horz" pos="3884"/>
        <p:guide orient="horz" pos="867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37137"/>
    </p:cViewPr>
  </p:sorterViewPr>
  <p:notesViewPr>
    <p:cSldViewPr snapToGrid="0" showGuides="1">
      <p:cViewPr varScale="1">
        <p:scale>
          <a:sx n="62" d="100"/>
          <a:sy n="62" d="100"/>
        </p:scale>
        <p:origin x="2715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9D4C7A1-2755-4659-9CCD-EDC772247D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3799BCC-B694-4C0F-B5CF-5C36123405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05015F-4DF4-48DD-AA41-134D46B70224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6BF2AFC-2DE9-4FF4-AD91-F1A8423260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367435-9269-47F8-B1C6-5494A7396A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BBE02-012B-4499-AFA4-FC704A1F5E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6388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081A1-3B08-4652-BFC7-3F03E26C1E27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67585-5C50-4118-A9CE-0A8D98EC5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395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储存图像的载体在变化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5875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906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4931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5004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65063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9907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解耦了图像的高频信息和低频修复问题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7439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821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应用：物体去除、去水印、去痘、缺损修复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4576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传统方法无法理解图像的高层次信息，例如结构、语义，同时也无法生成独特的内容，因为假设缺失信息是可以在背景找到的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992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图像修复是病态问题，且真实数据是多峰分布的，假如我们用</a:t>
            </a:r>
            <a:r>
              <a:rPr lang="en-US" altLang="zh-CN" dirty="0"/>
              <a:t>MSE</a:t>
            </a:r>
            <a:r>
              <a:rPr lang="zh-CN" altLang="en-US" dirty="0"/>
              <a:t>作为损失函数，其潜在的假设是我们采集到的样本是都来在同一个高斯分布。所以用对抗网络，其实就是一种网络来自己学习的损失函数。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468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5022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7427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同时我们可以注意到，图像的结构，即高频信息，可以在图像的边缘图中得到</a:t>
            </a:r>
          </a:p>
          <a:p>
            <a:r>
              <a:rPr lang="zh-CN" altLang="en-US" dirty="0"/>
              <a:t>很好的表示，因此基于边缘信息进行图像修复可以强制网络生成精细的细节，产生更加出色</a:t>
            </a:r>
          </a:p>
          <a:p>
            <a:r>
              <a:rPr lang="zh-CN" altLang="en-US" dirty="0"/>
              <a:t>的结果。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432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09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67585-5C50-4118-A9CE-0A8D98EC5AC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631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0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矩形 96">
            <a:extLst>
              <a:ext uri="{FF2B5EF4-FFF2-40B4-BE49-F238E27FC236}">
                <a16:creationId xmlns:a16="http://schemas.microsoft.com/office/drawing/2014/main" id="{E7EE7534-55E9-41E3-804F-070ED878CFEA}"/>
              </a:ext>
            </a:extLst>
          </p:cNvPr>
          <p:cNvSpPr/>
          <p:nvPr userDrawn="1"/>
        </p:nvSpPr>
        <p:spPr>
          <a:xfrm>
            <a:off x="1265387" y="0"/>
            <a:ext cx="297996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grpSp>
        <p:nvGrpSpPr>
          <p:cNvPr id="139" name="组合 138">
            <a:extLst>
              <a:ext uri="{FF2B5EF4-FFF2-40B4-BE49-F238E27FC236}">
                <a16:creationId xmlns:a16="http://schemas.microsoft.com/office/drawing/2014/main" id="{6845B19B-B30A-49F1-A962-84A62F1F86D4}"/>
              </a:ext>
            </a:extLst>
          </p:cNvPr>
          <p:cNvGrpSpPr/>
          <p:nvPr userDrawn="1"/>
        </p:nvGrpSpPr>
        <p:grpSpPr>
          <a:xfrm>
            <a:off x="6564440" y="2683607"/>
            <a:ext cx="4644651" cy="45719"/>
            <a:chOff x="6091993" y="1857948"/>
            <a:chExt cx="4644651" cy="45719"/>
          </a:xfrm>
        </p:grpSpPr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F8186D91-A440-42AA-B44B-F755121443D6}"/>
                </a:ext>
              </a:extLst>
            </p:cNvPr>
            <p:cNvCxnSpPr>
              <a:cxnSpLocks/>
            </p:cNvCxnSpPr>
            <p:nvPr/>
          </p:nvCxnSpPr>
          <p:spPr>
            <a:xfrm>
              <a:off x="6091993" y="1880808"/>
              <a:ext cx="4632155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椭圆 102">
              <a:extLst>
                <a:ext uri="{FF2B5EF4-FFF2-40B4-BE49-F238E27FC236}">
                  <a16:creationId xmlns:a16="http://schemas.microsoft.com/office/drawing/2014/main" id="{1048BE23-83EF-4C84-8359-E0598FF3C261}"/>
                </a:ext>
              </a:extLst>
            </p:cNvPr>
            <p:cNvSpPr/>
            <p:nvPr/>
          </p:nvSpPr>
          <p:spPr>
            <a:xfrm>
              <a:off x="10690925" y="1857948"/>
              <a:ext cx="45719" cy="45719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zh-CN" altLang="en-US" sz="200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3F80C202-2869-422C-9016-0B4F5DE879F5}"/>
              </a:ext>
            </a:extLst>
          </p:cNvPr>
          <p:cNvGrpSpPr/>
          <p:nvPr userDrawn="1"/>
        </p:nvGrpSpPr>
        <p:grpSpPr>
          <a:xfrm>
            <a:off x="1755816" y="2367602"/>
            <a:ext cx="1853382" cy="2308324"/>
            <a:chOff x="3034000" y="4734342"/>
            <a:chExt cx="1853382" cy="2308324"/>
          </a:xfrm>
        </p:grpSpPr>
        <p:sp>
          <p:nvSpPr>
            <p:cNvPr id="126" name="文本框 125">
              <a:extLst>
                <a:ext uri="{FF2B5EF4-FFF2-40B4-BE49-F238E27FC236}">
                  <a16:creationId xmlns:a16="http://schemas.microsoft.com/office/drawing/2014/main" id="{4855FE3C-4C07-408E-A0C7-C5D0358E7E6B}"/>
                </a:ext>
              </a:extLst>
            </p:cNvPr>
            <p:cNvSpPr txBox="1"/>
            <p:nvPr/>
          </p:nvSpPr>
          <p:spPr>
            <a:xfrm>
              <a:off x="3034000" y="4734342"/>
              <a:ext cx="14629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7200" b="1" i="0" u="none" strike="noStrike" kern="1200" cap="none" spc="600" normalizeH="0" baseline="0" noProof="0" dirty="0">
                  <a:ln>
                    <a:noFill/>
                  </a:ln>
                  <a:gradFill>
                    <a:gsLst>
                      <a:gs pos="31000">
                        <a:srgbClr val="EEEAE6"/>
                      </a:gs>
                      <a:gs pos="100000">
                        <a:srgbClr val="EEEAE6">
                          <a:alpha val="10000"/>
                        </a:srgbClr>
                      </a:gs>
                    </a:gsLst>
                    <a:lin ang="5400000" scaled="0"/>
                  </a:gra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127" name="文本框 126">
              <a:extLst>
                <a:ext uri="{FF2B5EF4-FFF2-40B4-BE49-F238E27FC236}">
                  <a16:creationId xmlns:a16="http://schemas.microsoft.com/office/drawing/2014/main" id="{AAA26266-EFCD-4FEB-8E37-14BB22D12508}"/>
                </a:ext>
              </a:extLst>
            </p:cNvPr>
            <p:cNvSpPr txBox="1"/>
            <p:nvPr/>
          </p:nvSpPr>
          <p:spPr>
            <a:xfrm>
              <a:off x="4394939" y="4850755"/>
              <a:ext cx="492443" cy="207549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gradFill>
                    <a:gsLst>
                      <a:gs pos="0">
                        <a:srgbClr val="F9F9F9"/>
                      </a:gs>
                      <a:gs pos="75000">
                        <a:srgbClr val="F9F9F9"/>
                      </a:gs>
                    </a:gsLst>
                    <a:lin ang="10800000" scaled="0"/>
                  </a:gra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CONTENTS</a:t>
              </a:r>
              <a:endPara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>
                  <a:gsLst>
                    <a:gs pos="0">
                      <a:srgbClr val="F9F9F9"/>
                    </a:gs>
                    <a:gs pos="75000">
                      <a:srgbClr val="F9F9F9"/>
                    </a:gs>
                  </a:gsLst>
                  <a:lin ang="10800000" scaled="0"/>
                </a:gra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BB3A4A84-7CCD-4251-BEB1-73A5AF5B8535}"/>
              </a:ext>
            </a:extLst>
          </p:cNvPr>
          <p:cNvGrpSpPr/>
          <p:nvPr userDrawn="1"/>
        </p:nvGrpSpPr>
        <p:grpSpPr>
          <a:xfrm flipH="1">
            <a:off x="1680330" y="0"/>
            <a:ext cx="231871" cy="3276600"/>
            <a:chOff x="4399082" y="1624876"/>
            <a:chExt cx="231871" cy="3276600"/>
          </a:xfrm>
        </p:grpSpPr>
        <p:cxnSp>
          <p:nvCxnSpPr>
            <p:cNvPr id="129" name="直接连接符 128">
              <a:extLst>
                <a:ext uri="{FF2B5EF4-FFF2-40B4-BE49-F238E27FC236}">
                  <a16:creationId xmlns:a16="http://schemas.microsoft.com/office/drawing/2014/main" id="{02C9DC64-F5E2-42BE-BAAA-D0900CA84AA6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4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>
              <a:extLst>
                <a:ext uri="{FF2B5EF4-FFF2-40B4-BE49-F238E27FC236}">
                  <a16:creationId xmlns:a16="http://schemas.microsoft.com/office/drawing/2014/main" id="{8CAF978B-2A0A-4E44-BC56-EAE0556F3A3D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4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7" name="文本占位符 659">
            <a:extLst>
              <a:ext uri="{FF2B5EF4-FFF2-40B4-BE49-F238E27FC236}">
                <a16:creationId xmlns:a16="http://schemas.microsoft.com/office/drawing/2014/main" id="{CA707092-ABA7-4F2F-A022-58552D301B77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453882" y="2261095"/>
            <a:ext cx="2985531" cy="424732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914377">
              <a:defRPr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138" name="文本占位符 663">
            <a:extLst>
              <a:ext uri="{FF2B5EF4-FFF2-40B4-BE49-F238E27FC236}">
                <a16:creationId xmlns:a16="http://schemas.microsoft.com/office/drawing/2014/main" id="{388115A2-C9AA-4725-BB0E-C25576056D65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6453882" y="2726211"/>
            <a:ext cx="2985531" cy="263816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algn="just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Please Enter Your Title Here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93" name="组合 192">
            <a:extLst>
              <a:ext uri="{FF2B5EF4-FFF2-40B4-BE49-F238E27FC236}">
                <a16:creationId xmlns:a16="http://schemas.microsoft.com/office/drawing/2014/main" id="{FE0A02AF-E266-4437-8F42-811175976656}"/>
              </a:ext>
            </a:extLst>
          </p:cNvPr>
          <p:cNvGrpSpPr/>
          <p:nvPr userDrawn="1"/>
        </p:nvGrpSpPr>
        <p:grpSpPr>
          <a:xfrm>
            <a:off x="6564440" y="3638180"/>
            <a:ext cx="4644651" cy="45719"/>
            <a:chOff x="6091993" y="1857948"/>
            <a:chExt cx="4644651" cy="45719"/>
          </a:xfrm>
        </p:grpSpPr>
        <p:cxnSp>
          <p:nvCxnSpPr>
            <p:cNvPr id="194" name="直接连接符 193">
              <a:extLst>
                <a:ext uri="{FF2B5EF4-FFF2-40B4-BE49-F238E27FC236}">
                  <a16:creationId xmlns:a16="http://schemas.microsoft.com/office/drawing/2014/main" id="{11383964-5FFB-4A34-B73E-2D9F98A6BFAA}"/>
                </a:ext>
              </a:extLst>
            </p:cNvPr>
            <p:cNvCxnSpPr>
              <a:cxnSpLocks/>
            </p:cNvCxnSpPr>
            <p:nvPr/>
          </p:nvCxnSpPr>
          <p:spPr>
            <a:xfrm>
              <a:off x="6091993" y="1880808"/>
              <a:ext cx="4632155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椭圆 194">
              <a:extLst>
                <a:ext uri="{FF2B5EF4-FFF2-40B4-BE49-F238E27FC236}">
                  <a16:creationId xmlns:a16="http://schemas.microsoft.com/office/drawing/2014/main" id="{2E148BAC-57A1-42AE-AB80-B100AF6299AF}"/>
                </a:ext>
              </a:extLst>
            </p:cNvPr>
            <p:cNvSpPr/>
            <p:nvPr/>
          </p:nvSpPr>
          <p:spPr>
            <a:xfrm>
              <a:off x="10690925" y="1857948"/>
              <a:ext cx="45719" cy="45719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zh-CN" altLang="en-US" sz="200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sp>
        <p:nvSpPr>
          <p:cNvPr id="197" name="文本占位符 659">
            <a:extLst>
              <a:ext uri="{FF2B5EF4-FFF2-40B4-BE49-F238E27FC236}">
                <a16:creationId xmlns:a16="http://schemas.microsoft.com/office/drawing/2014/main" id="{432FCF29-CB16-426E-BDBA-61AA2198922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53882" y="3215668"/>
            <a:ext cx="2985531" cy="424732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914377">
              <a:defRPr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198" name="文本占位符 663">
            <a:extLst>
              <a:ext uri="{FF2B5EF4-FFF2-40B4-BE49-F238E27FC236}">
                <a16:creationId xmlns:a16="http://schemas.microsoft.com/office/drawing/2014/main" id="{FDEFF884-033A-4769-9006-A1DD8F66AC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53882" y="3680784"/>
            <a:ext cx="2985531" cy="263816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algn="just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Please Enter Your Title Here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99" name="组合 198">
            <a:extLst>
              <a:ext uri="{FF2B5EF4-FFF2-40B4-BE49-F238E27FC236}">
                <a16:creationId xmlns:a16="http://schemas.microsoft.com/office/drawing/2014/main" id="{4DFE1C11-9141-42F4-B34E-832E7F13088A}"/>
              </a:ext>
            </a:extLst>
          </p:cNvPr>
          <p:cNvGrpSpPr/>
          <p:nvPr userDrawn="1"/>
        </p:nvGrpSpPr>
        <p:grpSpPr>
          <a:xfrm>
            <a:off x="6564440" y="4592753"/>
            <a:ext cx="4644651" cy="45719"/>
            <a:chOff x="6091993" y="1857948"/>
            <a:chExt cx="4644651" cy="45719"/>
          </a:xfrm>
        </p:grpSpPr>
        <p:cxnSp>
          <p:nvCxnSpPr>
            <p:cNvPr id="200" name="直接连接符 199">
              <a:extLst>
                <a:ext uri="{FF2B5EF4-FFF2-40B4-BE49-F238E27FC236}">
                  <a16:creationId xmlns:a16="http://schemas.microsoft.com/office/drawing/2014/main" id="{F972EA05-061E-4C4E-A68F-DF884F97B6A0}"/>
                </a:ext>
              </a:extLst>
            </p:cNvPr>
            <p:cNvCxnSpPr>
              <a:cxnSpLocks/>
            </p:cNvCxnSpPr>
            <p:nvPr/>
          </p:nvCxnSpPr>
          <p:spPr>
            <a:xfrm>
              <a:off x="6091993" y="1880808"/>
              <a:ext cx="4632155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椭圆 200">
              <a:extLst>
                <a:ext uri="{FF2B5EF4-FFF2-40B4-BE49-F238E27FC236}">
                  <a16:creationId xmlns:a16="http://schemas.microsoft.com/office/drawing/2014/main" id="{D28A86AA-06DB-48FC-9424-CAE9634BC1F4}"/>
                </a:ext>
              </a:extLst>
            </p:cNvPr>
            <p:cNvSpPr/>
            <p:nvPr/>
          </p:nvSpPr>
          <p:spPr>
            <a:xfrm>
              <a:off x="10690925" y="1857948"/>
              <a:ext cx="45719" cy="45719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zh-CN" altLang="en-US" sz="200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sp>
        <p:nvSpPr>
          <p:cNvPr id="203" name="文本占位符 659">
            <a:extLst>
              <a:ext uri="{FF2B5EF4-FFF2-40B4-BE49-F238E27FC236}">
                <a16:creationId xmlns:a16="http://schemas.microsoft.com/office/drawing/2014/main" id="{228B5B12-719A-490B-8F55-C11F3DFCB2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53882" y="4170241"/>
            <a:ext cx="2985531" cy="424732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914377">
              <a:defRPr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204" name="文本占位符 663">
            <a:extLst>
              <a:ext uri="{FF2B5EF4-FFF2-40B4-BE49-F238E27FC236}">
                <a16:creationId xmlns:a16="http://schemas.microsoft.com/office/drawing/2014/main" id="{76D70B76-EBA8-4BCF-B967-42D7B1482EB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53882" y="4635357"/>
            <a:ext cx="2985531" cy="263816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algn="just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Please Enter Your Title Here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1" name="文本占位符 2">
            <a:extLst>
              <a:ext uri="{FF2B5EF4-FFF2-40B4-BE49-F238E27FC236}">
                <a16:creationId xmlns:a16="http://schemas.microsoft.com/office/drawing/2014/main" id="{04EE4FCF-51FC-42D9-BD35-FF92A29728E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575796" y="2303990"/>
            <a:ext cx="812514" cy="701731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4400" dirty="0">
                <a:solidFill>
                  <a:schemeClr val="accent1"/>
                </a:solidFill>
                <a:latin typeface="Impact" panose="020B0806030902050204" pitchFamily="34" charset="0"/>
                <a:ea typeface="造字工房俊雅（非商用）常规体" pitchFamily="50" charset="-122"/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42" name="文本占位符 2">
            <a:extLst>
              <a:ext uri="{FF2B5EF4-FFF2-40B4-BE49-F238E27FC236}">
                <a16:creationId xmlns:a16="http://schemas.microsoft.com/office/drawing/2014/main" id="{3B76F0B1-9144-4469-B551-45E6DFF5355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75796" y="3254934"/>
            <a:ext cx="812514" cy="701731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4400" dirty="0">
                <a:solidFill>
                  <a:schemeClr val="accent1"/>
                </a:solidFill>
                <a:latin typeface="Impact" panose="020B0806030902050204" pitchFamily="34" charset="0"/>
                <a:ea typeface="造字工房俊雅（非商用）常规体" pitchFamily="50" charset="-122"/>
              </a:defRPr>
            </a:lvl1pPr>
          </a:lstStyle>
          <a:p>
            <a:pPr marL="0" lvl="0" algn="ctr" defTabSz="914377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143" name="文本占位符 2">
            <a:extLst>
              <a:ext uri="{FF2B5EF4-FFF2-40B4-BE49-F238E27FC236}">
                <a16:creationId xmlns:a16="http://schemas.microsoft.com/office/drawing/2014/main" id="{2BE3D463-0BA5-4E82-B33C-D516AABFC72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75796" y="4205878"/>
            <a:ext cx="812514" cy="701731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4400" dirty="0">
                <a:solidFill>
                  <a:schemeClr val="accent1"/>
                </a:solidFill>
                <a:latin typeface="Impact" panose="020B0806030902050204" pitchFamily="34" charset="0"/>
                <a:ea typeface="造字工房俊雅（非商用）常规体" pitchFamily="50" charset="-122"/>
              </a:defRPr>
            </a:lvl1pPr>
          </a:lstStyle>
          <a:p>
            <a:pPr marL="0" lvl="0" algn="ctr" defTabSz="914377"/>
            <a:r>
              <a:rPr lang="en-US" altLang="zh-CN" dirty="0"/>
              <a:t>03</a:t>
            </a:r>
            <a:endParaRPr lang="zh-CN" altLang="en-US" dirty="0"/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63F3D440-AE01-4822-8C36-8886A98B5C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16" y="448581"/>
            <a:ext cx="554967" cy="556581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26326485-230E-4B6D-A939-0CD0BB83F4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24" y="448581"/>
            <a:ext cx="1293067" cy="55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67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-01">
    <p:bg>
      <p:bgPr>
        <a:gradFill>
          <a:gsLst>
            <a:gs pos="100000">
              <a:schemeClr val="accent2"/>
            </a:gs>
            <a:gs pos="20000">
              <a:schemeClr val="accent1"/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8D9DE34E-7EF3-4A66-9AB2-DBA6BF9960FE}"/>
              </a:ext>
            </a:extLst>
          </p:cNvPr>
          <p:cNvGrpSpPr/>
          <p:nvPr userDrawn="1"/>
        </p:nvGrpSpPr>
        <p:grpSpPr>
          <a:xfrm flipH="1">
            <a:off x="975480" y="0"/>
            <a:ext cx="231871" cy="3276600"/>
            <a:chOff x="4399082" y="1624876"/>
            <a:chExt cx="231871" cy="3276600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5ED6134D-C3A3-42D2-B8EA-5EA9F79762AD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B125B756-F803-41DE-B26B-3D7679BC55E1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占位符 21">
            <a:extLst>
              <a:ext uri="{FF2B5EF4-FFF2-40B4-BE49-F238E27FC236}">
                <a16:creationId xmlns:a16="http://schemas.microsoft.com/office/drawing/2014/main" id="{CB6A42B9-5A3D-49A5-9AF2-CB65BF81E8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5448" y="1524184"/>
            <a:ext cx="3168459" cy="7017306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50000" dirty="0">
                <a:gradFill>
                  <a:gsLst>
                    <a:gs pos="29000">
                      <a:srgbClr val="F9F9F9"/>
                    </a:gs>
                    <a:gs pos="80000">
                      <a:srgbClr val="F9F9F9">
                        <a:alpha val="0"/>
                      </a:srgbClr>
                    </a:gs>
                  </a:gsLst>
                  <a:lin ang="5400000" scaled="0"/>
                </a:gradFill>
                <a:latin typeface="Arial" panose="020B0604020202020204" pitchFamily="34" charset="0"/>
                <a:ea typeface="思源黑体 CN Heavy" panose="020B0A00000000000000" pitchFamily="34" charset="-122"/>
                <a:cs typeface="Arial" panose="020B0604020202020204" pitchFamily="34" charset="0"/>
              </a:defRPr>
            </a:lvl1pPr>
          </a:lstStyle>
          <a:p>
            <a:pPr marL="0" lvl="0"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5" name="文本占位符 24">
            <a:extLst>
              <a:ext uri="{FF2B5EF4-FFF2-40B4-BE49-F238E27FC236}">
                <a16:creationId xmlns:a16="http://schemas.microsoft.com/office/drawing/2014/main" id="{747E9BCA-8106-4A28-ADC7-672B7E73EF4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51324" y="2856485"/>
            <a:ext cx="5216027" cy="1754326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6000" b="1" dirty="0">
                <a:solidFill>
                  <a:srgbClr val="FCEEE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defTabSz="914377"/>
            <a:r>
              <a:rPr lang="zh-CN" altLang="en-US" dirty="0"/>
              <a:t>请输入您的标题</a:t>
            </a:r>
          </a:p>
        </p:txBody>
      </p:sp>
      <p:sp>
        <p:nvSpPr>
          <p:cNvPr id="29" name="文本占位符 24">
            <a:extLst>
              <a:ext uri="{FF2B5EF4-FFF2-40B4-BE49-F238E27FC236}">
                <a16:creationId xmlns:a16="http://schemas.microsoft.com/office/drawing/2014/main" id="{B4DEF4FC-DDF9-4F00-BD97-A9EDC3DE24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51325" y="3696715"/>
            <a:ext cx="5216027" cy="480131"/>
          </a:xfrm>
          <a:noFill/>
        </p:spPr>
        <p:txBody>
          <a:bodyPr wrap="square" rtlCol="0">
            <a:spAutoFit/>
          </a:bodyPr>
          <a:lstStyle>
            <a:lvl1pPr marL="0" indent="0" algn="l" defTabSz="914377">
              <a:buNone/>
              <a:defRPr lang="zh-CN" altLang="en-US" sz="2800" b="0" dirty="0">
                <a:solidFill>
                  <a:srgbClr val="FCEEE8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lvl="0" defTabSz="914377"/>
            <a:r>
              <a:rPr lang="en-US" altLang="zh-CN" dirty="0"/>
              <a:t>Please Enter Your Title Here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2A1838B-C4F9-4CBC-BAD2-65E9F7D160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16" y="448581"/>
            <a:ext cx="554967" cy="55658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1D43CF7-144B-4EAA-B695-CF231D5F226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24" y="448581"/>
            <a:ext cx="1293067" cy="55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563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-02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>
            <a:extLst>
              <a:ext uri="{FF2B5EF4-FFF2-40B4-BE49-F238E27FC236}">
                <a16:creationId xmlns:a16="http://schemas.microsoft.com/office/drawing/2014/main" id="{5898D05F-A536-4891-A251-4965438CA96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9772" y="-1344421"/>
            <a:ext cx="12192000" cy="774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B531F3C-28D1-4439-BE4A-3ECF0C12776D}"/>
              </a:ext>
            </a:extLst>
          </p:cNvPr>
          <p:cNvSpPr/>
          <p:nvPr userDrawn="1"/>
        </p:nvSpPr>
        <p:spPr>
          <a:xfrm>
            <a:off x="-9771" y="0"/>
            <a:ext cx="12201770" cy="5709211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4D06EA8-ED41-4AB3-B9C6-54D6A1166AC4}"/>
              </a:ext>
            </a:extLst>
          </p:cNvPr>
          <p:cNvSpPr/>
          <p:nvPr userDrawn="1"/>
        </p:nvSpPr>
        <p:spPr>
          <a:xfrm>
            <a:off x="-9770" y="3585208"/>
            <a:ext cx="12201770" cy="3457574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A7AFCAE-929F-4D07-9854-7B33F09ED247}"/>
              </a:ext>
            </a:extLst>
          </p:cNvPr>
          <p:cNvSpPr/>
          <p:nvPr userDrawn="1"/>
        </p:nvSpPr>
        <p:spPr>
          <a:xfrm>
            <a:off x="0" y="6677024"/>
            <a:ext cx="12192000" cy="180975"/>
          </a:xfrm>
          <a:prstGeom prst="rect">
            <a:avLst/>
          </a:prstGeom>
          <a:gradFill>
            <a:gsLst>
              <a:gs pos="40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占位符 659">
            <a:extLst>
              <a:ext uri="{FF2B5EF4-FFF2-40B4-BE49-F238E27FC236}">
                <a16:creationId xmlns:a16="http://schemas.microsoft.com/office/drawing/2014/main" id="{2F85708F-AD2E-4ACD-92D6-F2FB135F99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43314" y="3958412"/>
            <a:ext cx="8505372" cy="753117"/>
          </a:xfrm>
        </p:spPr>
        <p:txBody>
          <a:bodyPr anchor="ctr">
            <a:noAutofit/>
          </a:bodyPr>
          <a:lstStyle>
            <a:lvl1pPr marL="0" indent="0" algn="dist">
              <a:buNone/>
              <a:defRPr sz="5400" b="1">
                <a:gradFill>
                  <a:gsLst>
                    <a:gs pos="100000">
                      <a:schemeClr val="accent2"/>
                    </a:gs>
                    <a:gs pos="40000">
                      <a:schemeClr val="accent1"/>
                    </a:gs>
                  </a:gsLst>
                  <a:lin ang="0" scaled="1"/>
                </a:gra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7" name="文本占位符 663">
            <a:extLst>
              <a:ext uri="{FF2B5EF4-FFF2-40B4-BE49-F238E27FC236}">
                <a16:creationId xmlns:a16="http://schemas.microsoft.com/office/drawing/2014/main" id="{A9969B30-5B44-4CB3-8A21-44ED542E55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43314" y="4711529"/>
            <a:ext cx="8505372" cy="421241"/>
          </a:xfrm>
        </p:spPr>
        <p:txBody>
          <a:bodyPr anchor="ctr">
            <a:normAutofit/>
          </a:bodyPr>
          <a:lstStyle>
            <a:lvl1pPr marL="0" indent="0" algn="dist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单击此处编辑母版副标题样式</a:t>
            </a:r>
          </a:p>
        </p:txBody>
      </p:sp>
      <p:sp>
        <p:nvSpPr>
          <p:cNvPr id="19" name="文本占位符 56">
            <a:extLst>
              <a:ext uri="{FF2B5EF4-FFF2-40B4-BE49-F238E27FC236}">
                <a16:creationId xmlns:a16="http://schemas.microsoft.com/office/drawing/2014/main" id="{3753C701-CEC4-40FE-BAAA-A8803F2FA7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4320" y="5670705"/>
            <a:ext cx="1977154" cy="44466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2"/>
              </a:gs>
              <a:gs pos="35000">
                <a:schemeClr val="accent1"/>
              </a:gs>
            </a:gsLst>
            <a:lin ang="0" scaled="1"/>
          </a:gradFill>
        </p:spPr>
        <p:txBody>
          <a:bodyPr vert="horz" wrap="square" lIns="91440" tIns="45720" rIns="91440" bIns="45720" rtlCol="0" anchor="ctr" anchorCtr="0">
            <a:noAutofit/>
          </a:bodyPr>
          <a:lstStyle>
            <a:lvl1pPr marL="0" indent="0" algn="ctr">
              <a:buNone/>
              <a:defRPr lang="en-US" altLang="zh-CN" sz="1600" dirty="0">
                <a:solidFill>
                  <a:schemeClr val="bg1"/>
                </a:solidFill>
                <a:latin typeface="+mn-ea"/>
              </a:defRPr>
            </a:lvl1pPr>
          </a:lstStyle>
          <a:p>
            <a:pPr marL="228600" lvl="0" indent="-228600" algn="ctr"/>
            <a:r>
              <a:rPr lang="zh-CN" altLang="en-US" dirty="0"/>
              <a:t>双击以添加文本</a:t>
            </a:r>
            <a:endParaRPr lang="en-US" altLang="zh-CN" dirty="0"/>
          </a:p>
        </p:txBody>
      </p:sp>
      <p:sp>
        <p:nvSpPr>
          <p:cNvPr id="20" name="文本占位符 56">
            <a:extLst>
              <a:ext uri="{FF2B5EF4-FFF2-40B4-BE49-F238E27FC236}">
                <a16:creationId xmlns:a16="http://schemas.microsoft.com/office/drawing/2014/main" id="{3DFE249A-EEF5-47C4-87D6-9DB1C1F93D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86444" y="5670705"/>
            <a:ext cx="1977154" cy="44466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2"/>
              </a:gs>
              <a:gs pos="35000">
                <a:schemeClr val="accent1"/>
              </a:gs>
            </a:gsLst>
            <a:lin ang="0" scaled="1"/>
          </a:gradFill>
        </p:spPr>
        <p:txBody>
          <a:bodyPr vert="horz" wrap="square" lIns="91440" tIns="45720" rIns="91440" bIns="45720" rtlCol="0" anchor="ctr" anchorCtr="0">
            <a:noAutofit/>
          </a:bodyPr>
          <a:lstStyle>
            <a:lvl1pPr marL="0" indent="0" algn="ctr">
              <a:buNone/>
              <a:defRPr lang="en-US" altLang="zh-CN" sz="1600" dirty="0">
                <a:solidFill>
                  <a:schemeClr val="bg1"/>
                </a:solidFill>
                <a:latin typeface="+mn-ea"/>
              </a:defRPr>
            </a:lvl1pPr>
          </a:lstStyle>
          <a:p>
            <a:pPr marL="228600" lvl="0" indent="-228600" algn="ctr"/>
            <a:r>
              <a:rPr lang="zh-CN" altLang="en-US" dirty="0"/>
              <a:t>双击以添加文本</a:t>
            </a:r>
            <a:endParaRPr lang="en-US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537AB36-B0A0-4CB3-ACA1-C04F759E3D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466" y="375292"/>
            <a:ext cx="1619298" cy="162400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1B0B0C7-690E-4086-8C17-F16C76D528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779" y="2105023"/>
            <a:ext cx="2516671" cy="1083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04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0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8C7BA4-5767-46E2-8F82-72DD2EAD0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3F4F871-5A92-44F6-9D6B-C9D7C1A3E762}"/>
              </a:ext>
            </a:extLst>
          </p:cNvPr>
          <p:cNvGrpSpPr/>
          <p:nvPr userDrawn="1"/>
        </p:nvGrpSpPr>
        <p:grpSpPr>
          <a:xfrm>
            <a:off x="-31973" y="6414350"/>
            <a:ext cx="9656823" cy="114300"/>
            <a:chOff x="-111800" y="6407270"/>
            <a:chExt cx="9656823" cy="11430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7B68A8C-D005-4708-B0B0-768C32BDC02B}"/>
                </a:ext>
              </a:extLst>
            </p:cNvPr>
            <p:cNvCxnSpPr/>
            <p:nvPr/>
          </p:nvCxnSpPr>
          <p:spPr>
            <a:xfrm flipH="1">
              <a:off x="-1118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980092EA-A1D1-429A-B207-FA82A98C532E}"/>
                </a:ext>
              </a:extLst>
            </p:cNvPr>
            <p:cNvCxnSpPr/>
            <p:nvPr/>
          </p:nvCxnSpPr>
          <p:spPr>
            <a:xfrm flipH="1">
              <a:off x="-2709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DA092EDC-D762-496D-85F8-2D8E4D5A6076}"/>
                </a:ext>
              </a:extLst>
            </p:cNvPr>
            <p:cNvCxnSpPr/>
            <p:nvPr/>
          </p:nvCxnSpPr>
          <p:spPr>
            <a:xfrm flipH="1">
              <a:off x="576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8286070-A7AB-48A5-977C-727D70AEB757}"/>
                </a:ext>
              </a:extLst>
            </p:cNvPr>
            <p:cNvCxnSpPr/>
            <p:nvPr/>
          </p:nvCxnSpPr>
          <p:spPr>
            <a:xfrm flipH="1">
              <a:off x="1423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13A31DE8-03DC-413B-9D20-E6358FA5E8D1}"/>
                </a:ext>
              </a:extLst>
            </p:cNvPr>
            <p:cNvCxnSpPr/>
            <p:nvPr/>
          </p:nvCxnSpPr>
          <p:spPr>
            <a:xfrm flipH="1">
              <a:off x="2270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9EE10AC-C002-4F47-9C5D-71A482E23ABF}"/>
                </a:ext>
              </a:extLst>
            </p:cNvPr>
            <p:cNvCxnSpPr/>
            <p:nvPr/>
          </p:nvCxnSpPr>
          <p:spPr>
            <a:xfrm flipH="1">
              <a:off x="3117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F4EA828F-9A65-4D6B-AE72-745A1A52E049}"/>
                </a:ext>
              </a:extLst>
            </p:cNvPr>
            <p:cNvCxnSpPr/>
            <p:nvPr/>
          </p:nvCxnSpPr>
          <p:spPr>
            <a:xfrm flipH="1">
              <a:off x="3964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620E43A-1B09-4428-A059-AAEAF4312657}"/>
                </a:ext>
              </a:extLst>
            </p:cNvPr>
            <p:cNvCxnSpPr/>
            <p:nvPr/>
          </p:nvCxnSpPr>
          <p:spPr>
            <a:xfrm flipH="1">
              <a:off x="4811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8718455-878F-4164-AC29-8BA39BFDD736}"/>
                </a:ext>
              </a:extLst>
            </p:cNvPr>
            <p:cNvCxnSpPr/>
            <p:nvPr/>
          </p:nvCxnSpPr>
          <p:spPr>
            <a:xfrm flipH="1">
              <a:off x="56587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9B480848-4B01-4257-86B2-251A7450CFC3}"/>
                </a:ext>
              </a:extLst>
            </p:cNvPr>
            <p:cNvCxnSpPr/>
            <p:nvPr/>
          </p:nvCxnSpPr>
          <p:spPr>
            <a:xfrm flipH="1">
              <a:off x="6505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A01C48B-00AC-4FE8-8E5F-A73DDC7C7E00}"/>
                </a:ext>
              </a:extLst>
            </p:cNvPr>
            <p:cNvCxnSpPr/>
            <p:nvPr/>
          </p:nvCxnSpPr>
          <p:spPr>
            <a:xfrm flipH="1">
              <a:off x="73529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FBFC87E-02EC-4727-986E-1E6DB5200770}"/>
                </a:ext>
              </a:extLst>
            </p:cNvPr>
            <p:cNvCxnSpPr/>
            <p:nvPr/>
          </p:nvCxnSpPr>
          <p:spPr>
            <a:xfrm flipH="1">
              <a:off x="8200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A3C80D6-E531-4FDC-AFC0-E41DDB10BF14}"/>
                </a:ext>
              </a:extLst>
            </p:cNvPr>
            <p:cNvCxnSpPr/>
            <p:nvPr/>
          </p:nvCxnSpPr>
          <p:spPr>
            <a:xfrm flipH="1">
              <a:off x="9047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E731E9D-58C0-42B8-8B6A-1EE659D5FC69}"/>
                </a:ext>
              </a:extLst>
            </p:cNvPr>
            <p:cNvCxnSpPr/>
            <p:nvPr/>
          </p:nvCxnSpPr>
          <p:spPr>
            <a:xfrm flipH="1">
              <a:off x="9894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27EB06-7CA5-4360-B120-49870E752123}"/>
                </a:ext>
              </a:extLst>
            </p:cNvPr>
            <p:cNvCxnSpPr/>
            <p:nvPr/>
          </p:nvCxnSpPr>
          <p:spPr>
            <a:xfrm flipH="1">
              <a:off x="10741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5B8D09A-A1C5-42E2-BCA4-2321C25BE875}"/>
                </a:ext>
              </a:extLst>
            </p:cNvPr>
            <p:cNvCxnSpPr/>
            <p:nvPr/>
          </p:nvCxnSpPr>
          <p:spPr>
            <a:xfrm flipH="1">
              <a:off x="11588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634B45FE-1B36-4F75-A3D0-FF30B14062A5}"/>
                </a:ext>
              </a:extLst>
            </p:cNvPr>
            <p:cNvCxnSpPr/>
            <p:nvPr/>
          </p:nvCxnSpPr>
          <p:spPr>
            <a:xfrm flipH="1">
              <a:off x="12435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28110C4-543F-49CE-BB48-ACBC65E99063}"/>
                </a:ext>
              </a:extLst>
            </p:cNvPr>
            <p:cNvCxnSpPr/>
            <p:nvPr/>
          </p:nvCxnSpPr>
          <p:spPr>
            <a:xfrm flipH="1">
              <a:off x="13282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5FA2DCAE-BEB7-403A-B361-010CDAEC87C7}"/>
                </a:ext>
              </a:extLst>
            </p:cNvPr>
            <p:cNvCxnSpPr/>
            <p:nvPr/>
          </p:nvCxnSpPr>
          <p:spPr>
            <a:xfrm flipH="1">
              <a:off x="14129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EE7A8624-EED6-46DC-87EA-95A8970A53E3}"/>
                </a:ext>
              </a:extLst>
            </p:cNvPr>
            <p:cNvCxnSpPr/>
            <p:nvPr/>
          </p:nvCxnSpPr>
          <p:spPr>
            <a:xfrm flipH="1">
              <a:off x="14976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F9EDB029-7339-4BB7-9EB4-05226D30D406}"/>
                </a:ext>
              </a:extLst>
            </p:cNvPr>
            <p:cNvCxnSpPr/>
            <p:nvPr/>
          </p:nvCxnSpPr>
          <p:spPr>
            <a:xfrm flipH="1">
              <a:off x="15823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9CC0BF55-5A86-4AEC-9BAF-3EB057D4B7EC}"/>
                </a:ext>
              </a:extLst>
            </p:cNvPr>
            <p:cNvCxnSpPr/>
            <p:nvPr/>
          </p:nvCxnSpPr>
          <p:spPr>
            <a:xfrm flipH="1">
              <a:off x="16671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8DFF9C72-75EF-4511-9F1D-427E6B6E5B56}"/>
                </a:ext>
              </a:extLst>
            </p:cNvPr>
            <p:cNvCxnSpPr/>
            <p:nvPr/>
          </p:nvCxnSpPr>
          <p:spPr>
            <a:xfrm flipH="1">
              <a:off x="17518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A17DBA9-8CA0-4EF7-92BF-5E8AADE7FA41}"/>
                </a:ext>
              </a:extLst>
            </p:cNvPr>
            <p:cNvCxnSpPr/>
            <p:nvPr/>
          </p:nvCxnSpPr>
          <p:spPr>
            <a:xfrm flipH="1">
              <a:off x="18365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386C5EAB-EDD6-41BE-BAD9-B432CDD06AD6}"/>
                </a:ext>
              </a:extLst>
            </p:cNvPr>
            <p:cNvCxnSpPr/>
            <p:nvPr/>
          </p:nvCxnSpPr>
          <p:spPr>
            <a:xfrm flipH="1">
              <a:off x="19212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21817521-CBD8-47A5-A8C3-044D4C70F682}"/>
                </a:ext>
              </a:extLst>
            </p:cNvPr>
            <p:cNvCxnSpPr/>
            <p:nvPr/>
          </p:nvCxnSpPr>
          <p:spPr>
            <a:xfrm flipH="1">
              <a:off x="20059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33425327-5B7A-46EE-A40C-2ADDD7EF33CD}"/>
                </a:ext>
              </a:extLst>
            </p:cNvPr>
            <p:cNvCxnSpPr/>
            <p:nvPr/>
          </p:nvCxnSpPr>
          <p:spPr>
            <a:xfrm flipH="1">
              <a:off x="20906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13AD417-9DD8-4B7B-AC71-BBC3252277AF}"/>
                </a:ext>
              </a:extLst>
            </p:cNvPr>
            <p:cNvCxnSpPr/>
            <p:nvPr/>
          </p:nvCxnSpPr>
          <p:spPr>
            <a:xfrm flipH="1">
              <a:off x="21753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D65C1C2E-668C-4567-95AE-08BCB3EA649B}"/>
                </a:ext>
              </a:extLst>
            </p:cNvPr>
            <p:cNvCxnSpPr/>
            <p:nvPr/>
          </p:nvCxnSpPr>
          <p:spPr>
            <a:xfrm flipH="1">
              <a:off x="22600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B1726CD-2B21-4B9F-B6EB-852C093C8677}"/>
                </a:ext>
              </a:extLst>
            </p:cNvPr>
            <p:cNvCxnSpPr/>
            <p:nvPr/>
          </p:nvCxnSpPr>
          <p:spPr>
            <a:xfrm flipH="1">
              <a:off x="23447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7B7F30C-E771-484D-A806-1B00DFBE35E5}"/>
                </a:ext>
              </a:extLst>
            </p:cNvPr>
            <p:cNvCxnSpPr/>
            <p:nvPr/>
          </p:nvCxnSpPr>
          <p:spPr>
            <a:xfrm flipH="1">
              <a:off x="24294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10630179-A118-4DE8-888E-2314A02D19F7}"/>
                </a:ext>
              </a:extLst>
            </p:cNvPr>
            <p:cNvCxnSpPr/>
            <p:nvPr/>
          </p:nvCxnSpPr>
          <p:spPr>
            <a:xfrm flipH="1">
              <a:off x="25141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81ABFEA6-9E06-4F70-AE6C-1A7246B46371}"/>
                </a:ext>
              </a:extLst>
            </p:cNvPr>
            <p:cNvCxnSpPr/>
            <p:nvPr/>
          </p:nvCxnSpPr>
          <p:spPr>
            <a:xfrm flipH="1">
              <a:off x="25989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3B32A58-27DD-4625-9225-CAA0DAF04FCB}"/>
                </a:ext>
              </a:extLst>
            </p:cNvPr>
            <p:cNvCxnSpPr/>
            <p:nvPr/>
          </p:nvCxnSpPr>
          <p:spPr>
            <a:xfrm flipH="1">
              <a:off x="26836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30ABF06-E124-4F43-BE13-EFA667017B85}"/>
                </a:ext>
              </a:extLst>
            </p:cNvPr>
            <p:cNvCxnSpPr/>
            <p:nvPr/>
          </p:nvCxnSpPr>
          <p:spPr>
            <a:xfrm flipH="1">
              <a:off x="27683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338CE9E7-6EBC-49AF-B498-9FE7F0B9D16D}"/>
                </a:ext>
              </a:extLst>
            </p:cNvPr>
            <p:cNvCxnSpPr/>
            <p:nvPr/>
          </p:nvCxnSpPr>
          <p:spPr>
            <a:xfrm flipH="1">
              <a:off x="28530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287A036-F5F0-4645-BF54-A105260D2447}"/>
                </a:ext>
              </a:extLst>
            </p:cNvPr>
            <p:cNvCxnSpPr/>
            <p:nvPr/>
          </p:nvCxnSpPr>
          <p:spPr>
            <a:xfrm flipH="1">
              <a:off x="29377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3FADF6B4-7313-4EDB-BBF3-4E5B18E3CE7B}"/>
                </a:ext>
              </a:extLst>
            </p:cNvPr>
            <p:cNvCxnSpPr/>
            <p:nvPr/>
          </p:nvCxnSpPr>
          <p:spPr>
            <a:xfrm flipH="1">
              <a:off x="30224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41602D87-C064-4819-BAD2-ED2567847E06}"/>
                </a:ext>
              </a:extLst>
            </p:cNvPr>
            <p:cNvCxnSpPr/>
            <p:nvPr/>
          </p:nvCxnSpPr>
          <p:spPr>
            <a:xfrm flipH="1">
              <a:off x="31071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5A059D2F-4B61-486F-9F7A-2203F0BEB691}"/>
                </a:ext>
              </a:extLst>
            </p:cNvPr>
            <p:cNvCxnSpPr/>
            <p:nvPr/>
          </p:nvCxnSpPr>
          <p:spPr>
            <a:xfrm flipH="1">
              <a:off x="31918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C57239D0-1C6E-424F-B92E-3B1039E321A1}"/>
                </a:ext>
              </a:extLst>
            </p:cNvPr>
            <p:cNvCxnSpPr/>
            <p:nvPr/>
          </p:nvCxnSpPr>
          <p:spPr>
            <a:xfrm flipH="1">
              <a:off x="32765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1A78E772-BD01-4E88-8E81-22166D1D622C}"/>
                </a:ext>
              </a:extLst>
            </p:cNvPr>
            <p:cNvCxnSpPr/>
            <p:nvPr/>
          </p:nvCxnSpPr>
          <p:spPr>
            <a:xfrm flipH="1">
              <a:off x="33612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D92DC21E-7D06-4571-967B-4FE2F8AEBB51}"/>
                </a:ext>
              </a:extLst>
            </p:cNvPr>
            <p:cNvCxnSpPr/>
            <p:nvPr/>
          </p:nvCxnSpPr>
          <p:spPr>
            <a:xfrm flipH="1">
              <a:off x="34460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0CF695BE-7FDB-4303-8E3C-71C1FEF7D607}"/>
                </a:ext>
              </a:extLst>
            </p:cNvPr>
            <p:cNvCxnSpPr/>
            <p:nvPr/>
          </p:nvCxnSpPr>
          <p:spPr>
            <a:xfrm flipH="1">
              <a:off x="35307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D122AE7D-1F84-48EF-BF0E-C94310CC7E0E}"/>
                </a:ext>
              </a:extLst>
            </p:cNvPr>
            <p:cNvCxnSpPr/>
            <p:nvPr/>
          </p:nvCxnSpPr>
          <p:spPr>
            <a:xfrm flipH="1">
              <a:off x="36154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36F59119-B93B-4652-A35E-60368E5FC605}"/>
                </a:ext>
              </a:extLst>
            </p:cNvPr>
            <p:cNvCxnSpPr/>
            <p:nvPr/>
          </p:nvCxnSpPr>
          <p:spPr>
            <a:xfrm flipH="1">
              <a:off x="37001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91CF17D3-F053-4983-A26C-40C15E1A7831}"/>
                </a:ext>
              </a:extLst>
            </p:cNvPr>
            <p:cNvCxnSpPr/>
            <p:nvPr/>
          </p:nvCxnSpPr>
          <p:spPr>
            <a:xfrm flipH="1">
              <a:off x="37848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B151613A-0BFD-4997-9334-A767C00ECD2C}"/>
                </a:ext>
              </a:extLst>
            </p:cNvPr>
            <p:cNvCxnSpPr/>
            <p:nvPr/>
          </p:nvCxnSpPr>
          <p:spPr>
            <a:xfrm flipH="1">
              <a:off x="38695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55506DD-8A70-4040-9312-E4DDFD210162}"/>
                </a:ext>
              </a:extLst>
            </p:cNvPr>
            <p:cNvCxnSpPr/>
            <p:nvPr/>
          </p:nvCxnSpPr>
          <p:spPr>
            <a:xfrm flipH="1">
              <a:off x="39542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69E91CB8-A370-47CF-9812-2711B8CC4DA3}"/>
                </a:ext>
              </a:extLst>
            </p:cNvPr>
            <p:cNvCxnSpPr/>
            <p:nvPr/>
          </p:nvCxnSpPr>
          <p:spPr>
            <a:xfrm flipH="1">
              <a:off x="40389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5BD2B8B4-7048-47EB-B3C1-7C4A9B6CE24E}"/>
                </a:ext>
              </a:extLst>
            </p:cNvPr>
            <p:cNvCxnSpPr/>
            <p:nvPr/>
          </p:nvCxnSpPr>
          <p:spPr>
            <a:xfrm flipH="1">
              <a:off x="41236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5BBB8BD0-30AD-484B-B724-26BF6304818C}"/>
                </a:ext>
              </a:extLst>
            </p:cNvPr>
            <p:cNvCxnSpPr/>
            <p:nvPr/>
          </p:nvCxnSpPr>
          <p:spPr>
            <a:xfrm flipH="1">
              <a:off x="42083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08BDCD7A-EA4C-4473-AF0B-354CBAF4097B}"/>
                </a:ext>
              </a:extLst>
            </p:cNvPr>
            <p:cNvCxnSpPr/>
            <p:nvPr/>
          </p:nvCxnSpPr>
          <p:spPr>
            <a:xfrm flipH="1">
              <a:off x="42930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2B5DAFC2-444C-4CF4-9E60-A5E0BE17F304}"/>
                </a:ext>
              </a:extLst>
            </p:cNvPr>
            <p:cNvCxnSpPr/>
            <p:nvPr/>
          </p:nvCxnSpPr>
          <p:spPr>
            <a:xfrm flipH="1">
              <a:off x="44625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02450AFA-AB8F-490B-90BE-9A31D543B771}"/>
                </a:ext>
              </a:extLst>
            </p:cNvPr>
            <p:cNvCxnSpPr/>
            <p:nvPr/>
          </p:nvCxnSpPr>
          <p:spPr>
            <a:xfrm flipH="1">
              <a:off x="43778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F67043B6-EEF9-4456-BDA7-BD077B74804D}"/>
                </a:ext>
              </a:extLst>
            </p:cNvPr>
            <p:cNvCxnSpPr/>
            <p:nvPr/>
          </p:nvCxnSpPr>
          <p:spPr>
            <a:xfrm flipH="1">
              <a:off x="45472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BC6D5082-89C6-451A-8A5F-DCE6AC6476D0}"/>
                </a:ext>
              </a:extLst>
            </p:cNvPr>
            <p:cNvCxnSpPr/>
            <p:nvPr/>
          </p:nvCxnSpPr>
          <p:spPr>
            <a:xfrm flipH="1">
              <a:off x="46319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id="{5AB3AEA7-6AB8-45D9-B332-4A09325AEFD0}"/>
                </a:ext>
              </a:extLst>
            </p:cNvPr>
            <p:cNvCxnSpPr/>
            <p:nvPr/>
          </p:nvCxnSpPr>
          <p:spPr>
            <a:xfrm flipH="1">
              <a:off x="47166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F8F9272E-0618-4678-BA8E-8AD86126AF81}"/>
                </a:ext>
              </a:extLst>
            </p:cNvPr>
            <p:cNvCxnSpPr/>
            <p:nvPr/>
          </p:nvCxnSpPr>
          <p:spPr>
            <a:xfrm flipH="1">
              <a:off x="48013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AB61F231-13BC-4649-861C-76C404A79DC7}"/>
                </a:ext>
              </a:extLst>
            </p:cNvPr>
            <p:cNvCxnSpPr/>
            <p:nvPr/>
          </p:nvCxnSpPr>
          <p:spPr>
            <a:xfrm flipH="1">
              <a:off x="48860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A51C9C68-E5B2-493A-B953-A79A3C57CE71}"/>
                </a:ext>
              </a:extLst>
            </p:cNvPr>
            <p:cNvCxnSpPr/>
            <p:nvPr/>
          </p:nvCxnSpPr>
          <p:spPr>
            <a:xfrm flipH="1">
              <a:off x="49707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6F5969FB-2249-4471-8E21-EBD800972A65}"/>
                </a:ext>
              </a:extLst>
            </p:cNvPr>
            <p:cNvCxnSpPr/>
            <p:nvPr/>
          </p:nvCxnSpPr>
          <p:spPr>
            <a:xfrm flipH="1">
              <a:off x="50554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CA4393C8-F041-446B-B83A-71D6FACC3B52}"/>
                </a:ext>
              </a:extLst>
            </p:cNvPr>
            <p:cNvCxnSpPr/>
            <p:nvPr/>
          </p:nvCxnSpPr>
          <p:spPr>
            <a:xfrm flipH="1">
              <a:off x="51401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0616CF1F-CF5F-4F25-918F-629519806F62}"/>
                </a:ext>
              </a:extLst>
            </p:cNvPr>
            <p:cNvCxnSpPr/>
            <p:nvPr/>
          </p:nvCxnSpPr>
          <p:spPr>
            <a:xfrm flipH="1">
              <a:off x="52249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6219D797-CB43-4BA8-9D29-8D80EC1B3CB4}"/>
                </a:ext>
              </a:extLst>
            </p:cNvPr>
            <p:cNvCxnSpPr/>
            <p:nvPr/>
          </p:nvCxnSpPr>
          <p:spPr>
            <a:xfrm flipH="1">
              <a:off x="53096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18BB833A-52A7-4647-9022-9952D8EA033E}"/>
                </a:ext>
              </a:extLst>
            </p:cNvPr>
            <p:cNvCxnSpPr/>
            <p:nvPr/>
          </p:nvCxnSpPr>
          <p:spPr>
            <a:xfrm flipH="1">
              <a:off x="53943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1741FD5E-332A-4D57-8BFA-26B4BDBCFE8E}"/>
                </a:ext>
              </a:extLst>
            </p:cNvPr>
            <p:cNvCxnSpPr/>
            <p:nvPr/>
          </p:nvCxnSpPr>
          <p:spPr>
            <a:xfrm flipH="1">
              <a:off x="54790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AFD3F8B7-4512-4AC6-AA83-40495B3BD8E5}"/>
                </a:ext>
              </a:extLst>
            </p:cNvPr>
            <p:cNvCxnSpPr/>
            <p:nvPr/>
          </p:nvCxnSpPr>
          <p:spPr>
            <a:xfrm flipH="1">
              <a:off x="55637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3DE97A24-8A94-44B6-8A3F-8057EF9F2ADD}"/>
                </a:ext>
              </a:extLst>
            </p:cNvPr>
            <p:cNvCxnSpPr/>
            <p:nvPr/>
          </p:nvCxnSpPr>
          <p:spPr>
            <a:xfrm flipH="1">
              <a:off x="56484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0F284448-8CC4-4103-9664-6C4ECCE2DA0F}"/>
                </a:ext>
              </a:extLst>
            </p:cNvPr>
            <p:cNvCxnSpPr/>
            <p:nvPr/>
          </p:nvCxnSpPr>
          <p:spPr>
            <a:xfrm flipH="1">
              <a:off x="57331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15792D30-0FBD-4473-AC1C-A5E55C1862FC}"/>
                </a:ext>
              </a:extLst>
            </p:cNvPr>
            <p:cNvCxnSpPr/>
            <p:nvPr/>
          </p:nvCxnSpPr>
          <p:spPr>
            <a:xfrm flipH="1">
              <a:off x="58178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943F7D03-A865-41C0-9317-1944B56F4A2B}"/>
                </a:ext>
              </a:extLst>
            </p:cNvPr>
            <p:cNvCxnSpPr/>
            <p:nvPr/>
          </p:nvCxnSpPr>
          <p:spPr>
            <a:xfrm flipH="1">
              <a:off x="59025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46117EE2-F9CD-43CF-8001-C26B92B375D2}"/>
                </a:ext>
              </a:extLst>
            </p:cNvPr>
            <p:cNvCxnSpPr/>
            <p:nvPr/>
          </p:nvCxnSpPr>
          <p:spPr>
            <a:xfrm flipH="1">
              <a:off x="59872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7FA89FD7-1445-4F32-A61C-2E72FA8B2A5A}"/>
                </a:ext>
              </a:extLst>
            </p:cNvPr>
            <p:cNvCxnSpPr/>
            <p:nvPr/>
          </p:nvCxnSpPr>
          <p:spPr>
            <a:xfrm flipH="1">
              <a:off x="60719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C30385A8-1B4B-4615-A0E6-ED31BC1118ED}"/>
                </a:ext>
              </a:extLst>
            </p:cNvPr>
            <p:cNvCxnSpPr/>
            <p:nvPr/>
          </p:nvCxnSpPr>
          <p:spPr>
            <a:xfrm flipH="1">
              <a:off x="61567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D4E850D8-84B6-4E48-B9F3-ADF02C76F6E6}"/>
                </a:ext>
              </a:extLst>
            </p:cNvPr>
            <p:cNvCxnSpPr/>
            <p:nvPr/>
          </p:nvCxnSpPr>
          <p:spPr>
            <a:xfrm flipH="1">
              <a:off x="62414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54C51562-E89C-4BFD-8DF4-5DDF67E69A40}"/>
                </a:ext>
              </a:extLst>
            </p:cNvPr>
            <p:cNvCxnSpPr/>
            <p:nvPr/>
          </p:nvCxnSpPr>
          <p:spPr>
            <a:xfrm flipH="1">
              <a:off x="63261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5D8FBF82-78DA-423D-ADD5-83D3A94C137F}"/>
                </a:ext>
              </a:extLst>
            </p:cNvPr>
            <p:cNvCxnSpPr/>
            <p:nvPr/>
          </p:nvCxnSpPr>
          <p:spPr>
            <a:xfrm flipH="1">
              <a:off x="64108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1D41925A-B91E-4D9A-8C34-C4D9177A0257}"/>
                </a:ext>
              </a:extLst>
            </p:cNvPr>
            <p:cNvCxnSpPr/>
            <p:nvPr/>
          </p:nvCxnSpPr>
          <p:spPr>
            <a:xfrm flipH="1">
              <a:off x="64955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529E9DEA-F267-4B0A-A62C-CD3FFCC0DED0}"/>
                </a:ext>
              </a:extLst>
            </p:cNvPr>
            <p:cNvCxnSpPr/>
            <p:nvPr/>
          </p:nvCxnSpPr>
          <p:spPr>
            <a:xfrm flipH="1">
              <a:off x="65802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BDB8D9DE-DD1E-4BE9-811A-90674C547030}"/>
                </a:ext>
              </a:extLst>
            </p:cNvPr>
            <p:cNvCxnSpPr/>
            <p:nvPr/>
          </p:nvCxnSpPr>
          <p:spPr>
            <a:xfrm flipH="1">
              <a:off x="66649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412187E3-0439-47EF-9940-354D9633B4B6}"/>
                </a:ext>
              </a:extLst>
            </p:cNvPr>
            <p:cNvCxnSpPr/>
            <p:nvPr/>
          </p:nvCxnSpPr>
          <p:spPr>
            <a:xfrm flipH="1">
              <a:off x="67496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F93C8A1A-6E06-4D31-8C2E-655312E5BE5E}"/>
                </a:ext>
              </a:extLst>
            </p:cNvPr>
            <p:cNvCxnSpPr/>
            <p:nvPr/>
          </p:nvCxnSpPr>
          <p:spPr>
            <a:xfrm flipH="1">
              <a:off x="68343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D74E76ED-46F1-4FF5-8E5F-0D0C9969A3C3}"/>
                </a:ext>
              </a:extLst>
            </p:cNvPr>
            <p:cNvCxnSpPr/>
            <p:nvPr/>
          </p:nvCxnSpPr>
          <p:spPr>
            <a:xfrm flipH="1">
              <a:off x="69190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22EAD019-9A3C-48C1-8777-6D3084F7E02C}"/>
                </a:ext>
              </a:extLst>
            </p:cNvPr>
            <p:cNvCxnSpPr/>
            <p:nvPr/>
          </p:nvCxnSpPr>
          <p:spPr>
            <a:xfrm flipH="1">
              <a:off x="70038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AE38E780-0436-464F-ACD0-486287B43109}"/>
                </a:ext>
              </a:extLst>
            </p:cNvPr>
            <p:cNvCxnSpPr/>
            <p:nvPr/>
          </p:nvCxnSpPr>
          <p:spPr>
            <a:xfrm flipH="1">
              <a:off x="70885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85D2448F-6D74-42DB-B18D-AB2F090A7C22}"/>
                </a:ext>
              </a:extLst>
            </p:cNvPr>
            <p:cNvCxnSpPr/>
            <p:nvPr/>
          </p:nvCxnSpPr>
          <p:spPr>
            <a:xfrm flipH="1">
              <a:off x="71732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3904D28E-EF93-4A5B-BF92-40C3D1DC6EB7}"/>
                </a:ext>
              </a:extLst>
            </p:cNvPr>
            <p:cNvCxnSpPr/>
            <p:nvPr/>
          </p:nvCxnSpPr>
          <p:spPr>
            <a:xfrm flipH="1">
              <a:off x="72579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B7AFC307-5BAD-4484-8F37-E58DA6F4DA9E}"/>
                </a:ext>
              </a:extLst>
            </p:cNvPr>
            <p:cNvCxnSpPr/>
            <p:nvPr/>
          </p:nvCxnSpPr>
          <p:spPr>
            <a:xfrm flipH="1">
              <a:off x="73426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5D7DE0B8-95B3-4AB5-943F-DB36F38F864D}"/>
                </a:ext>
              </a:extLst>
            </p:cNvPr>
            <p:cNvCxnSpPr/>
            <p:nvPr/>
          </p:nvCxnSpPr>
          <p:spPr>
            <a:xfrm flipH="1">
              <a:off x="7427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DE7C487B-0BCC-48D5-8645-ECF836DB0C25}"/>
                </a:ext>
              </a:extLst>
            </p:cNvPr>
            <p:cNvCxnSpPr/>
            <p:nvPr/>
          </p:nvCxnSpPr>
          <p:spPr>
            <a:xfrm flipH="1">
              <a:off x="75120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9422320F-37D4-4BDE-905F-386140FDC471}"/>
                </a:ext>
              </a:extLst>
            </p:cNvPr>
            <p:cNvCxnSpPr/>
            <p:nvPr/>
          </p:nvCxnSpPr>
          <p:spPr>
            <a:xfrm flipH="1">
              <a:off x="75967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5956D0D3-2A4D-4990-80F9-4A0183208A39}"/>
                </a:ext>
              </a:extLst>
            </p:cNvPr>
            <p:cNvCxnSpPr/>
            <p:nvPr/>
          </p:nvCxnSpPr>
          <p:spPr>
            <a:xfrm flipH="1">
              <a:off x="76814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C54FBEFC-E35E-4F1D-8CB2-DD425252B504}"/>
                </a:ext>
              </a:extLst>
            </p:cNvPr>
            <p:cNvCxnSpPr/>
            <p:nvPr/>
          </p:nvCxnSpPr>
          <p:spPr>
            <a:xfrm flipH="1">
              <a:off x="77661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36CCD6E8-9FE0-436C-A780-5F63A4DA750E}"/>
                </a:ext>
              </a:extLst>
            </p:cNvPr>
            <p:cNvCxnSpPr/>
            <p:nvPr/>
          </p:nvCxnSpPr>
          <p:spPr>
            <a:xfrm flipH="1">
              <a:off x="78508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73BCE301-3824-45E7-A3F3-C3F4A34E879A}"/>
                </a:ext>
              </a:extLst>
            </p:cNvPr>
            <p:cNvCxnSpPr/>
            <p:nvPr/>
          </p:nvCxnSpPr>
          <p:spPr>
            <a:xfrm flipH="1">
              <a:off x="79356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4DF1EF0D-C44C-42D0-A686-2A15CC768CD1}"/>
                </a:ext>
              </a:extLst>
            </p:cNvPr>
            <p:cNvCxnSpPr/>
            <p:nvPr/>
          </p:nvCxnSpPr>
          <p:spPr>
            <a:xfrm flipH="1">
              <a:off x="80203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C7D0BA3A-54D2-48A0-A71E-B8266E48823B}"/>
                </a:ext>
              </a:extLst>
            </p:cNvPr>
            <p:cNvCxnSpPr/>
            <p:nvPr/>
          </p:nvCxnSpPr>
          <p:spPr>
            <a:xfrm flipH="1">
              <a:off x="810502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B7277E8A-7F56-4C8A-815F-1AE5851172C7}"/>
                </a:ext>
              </a:extLst>
            </p:cNvPr>
            <p:cNvCxnSpPr/>
            <p:nvPr/>
          </p:nvCxnSpPr>
          <p:spPr>
            <a:xfrm flipH="1">
              <a:off x="81897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5D59CB81-BA8B-46B2-B056-90A71B5B03B8}"/>
                </a:ext>
              </a:extLst>
            </p:cNvPr>
            <p:cNvCxnSpPr/>
            <p:nvPr/>
          </p:nvCxnSpPr>
          <p:spPr>
            <a:xfrm flipH="1">
              <a:off x="827444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6BA80B7E-3DC4-4003-B42F-09536BF485F1}"/>
                </a:ext>
              </a:extLst>
            </p:cNvPr>
            <p:cNvCxnSpPr/>
            <p:nvPr/>
          </p:nvCxnSpPr>
          <p:spPr>
            <a:xfrm flipH="1">
              <a:off x="83591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00556B0E-9BB4-45FF-AA89-7FAAD028C97E}"/>
                </a:ext>
              </a:extLst>
            </p:cNvPr>
            <p:cNvCxnSpPr/>
            <p:nvPr/>
          </p:nvCxnSpPr>
          <p:spPr>
            <a:xfrm flipH="1">
              <a:off x="84438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8CC4B74D-3CAA-4FC7-B590-7FE5D0FC2E79}"/>
                </a:ext>
              </a:extLst>
            </p:cNvPr>
            <p:cNvCxnSpPr/>
            <p:nvPr/>
          </p:nvCxnSpPr>
          <p:spPr>
            <a:xfrm flipH="1">
              <a:off x="85285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52BC5BB5-256B-4743-85B1-AE291551ECDC}"/>
                </a:ext>
              </a:extLst>
            </p:cNvPr>
            <p:cNvCxnSpPr/>
            <p:nvPr/>
          </p:nvCxnSpPr>
          <p:spPr>
            <a:xfrm flipH="1">
              <a:off x="86132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0B08319F-5857-4D94-BE46-2235D2F92D75}"/>
                </a:ext>
              </a:extLst>
            </p:cNvPr>
            <p:cNvCxnSpPr/>
            <p:nvPr/>
          </p:nvCxnSpPr>
          <p:spPr>
            <a:xfrm flipH="1">
              <a:off x="86979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39AC8595-9A7B-422B-8D16-3E2B5045237D}"/>
                </a:ext>
              </a:extLst>
            </p:cNvPr>
            <p:cNvCxnSpPr/>
            <p:nvPr/>
          </p:nvCxnSpPr>
          <p:spPr>
            <a:xfrm flipH="1">
              <a:off x="87827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B342DF39-E681-44B3-B822-3AB38B65096D}"/>
                </a:ext>
              </a:extLst>
            </p:cNvPr>
            <p:cNvCxnSpPr/>
            <p:nvPr/>
          </p:nvCxnSpPr>
          <p:spPr>
            <a:xfrm flipH="1">
              <a:off x="88674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>
              <a:extLst>
                <a:ext uri="{FF2B5EF4-FFF2-40B4-BE49-F238E27FC236}">
                  <a16:creationId xmlns:a16="http://schemas.microsoft.com/office/drawing/2014/main" id="{3587A726-533A-4D1E-B0C4-10DC682A5AD9}"/>
                </a:ext>
              </a:extLst>
            </p:cNvPr>
            <p:cNvCxnSpPr/>
            <p:nvPr/>
          </p:nvCxnSpPr>
          <p:spPr>
            <a:xfrm flipH="1">
              <a:off x="89521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>
              <a:extLst>
                <a:ext uri="{FF2B5EF4-FFF2-40B4-BE49-F238E27FC236}">
                  <a16:creationId xmlns:a16="http://schemas.microsoft.com/office/drawing/2014/main" id="{0A718774-EA17-40A5-AB7B-B55A48CF217E}"/>
                </a:ext>
              </a:extLst>
            </p:cNvPr>
            <p:cNvCxnSpPr/>
            <p:nvPr/>
          </p:nvCxnSpPr>
          <p:spPr>
            <a:xfrm flipH="1">
              <a:off x="90368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>
              <a:extLst>
                <a:ext uri="{FF2B5EF4-FFF2-40B4-BE49-F238E27FC236}">
                  <a16:creationId xmlns:a16="http://schemas.microsoft.com/office/drawing/2014/main" id="{7AFD37AA-A6CB-42B7-8546-0A03B1A87351}"/>
                </a:ext>
              </a:extLst>
            </p:cNvPr>
            <p:cNvCxnSpPr/>
            <p:nvPr/>
          </p:nvCxnSpPr>
          <p:spPr>
            <a:xfrm flipH="1">
              <a:off x="91215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>
              <a:extLst>
                <a:ext uri="{FF2B5EF4-FFF2-40B4-BE49-F238E27FC236}">
                  <a16:creationId xmlns:a16="http://schemas.microsoft.com/office/drawing/2014/main" id="{4E841E21-243A-4839-B13E-57E1E362CE7A}"/>
                </a:ext>
              </a:extLst>
            </p:cNvPr>
            <p:cNvCxnSpPr/>
            <p:nvPr/>
          </p:nvCxnSpPr>
          <p:spPr>
            <a:xfrm flipH="1">
              <a:off x="92062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454F2370-8518-4ED0-9D03-74C0A98099E6}"/>
                </a:ext>
              </a:extLst>
            </p:cNvPr>
            <p:cNvCxnSpPr/>
            <p:nvPr/>
          </p:nvCxnSpPr>
          <p:spPr>
            <a:xfrm flipH="1">
              <a:off x="92909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>
              <a:extLst>
                <a:ext uri="{FF2B5EF4-FFF2-40B4-BE49-F238E27FC236}">
                  <a16:creationId xmlns:a16="http://schemas.microsoft.com/office/drawing/2014/main" id="{63C7F5B4-49AE-4429-B583-2787B280518F}"/>
                </a:ext>
              </a:extLst>
            </p:cNvPr>
            <p:cNvCxnSpPr/>
            <p:nvPr/>
          </p:nvCxnSpPr>
          <p:spPr>
            <a:xfrm flipH="1">
              <a:off x="93756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>
              <a:extLst>
                <a:ext uri="{FF2B5EF4-FFF2-40B4-BE49-F238E27FC236}">
                  <a16:creationId xmlns:a16="http://schemas.microsoft.com/office/drawing/2014/main" id="{1490C0FC-7271-4A5E-9905-7B056F318C99}"/>
                </a:ext>
              </a:extLst>
            </p:cNvPr>
            <p:cNvCxnSpPr/>
            <p:nvPr/>
          </p:nvCxnSpPr>
          <p:spPr>
            <a:xfrm flipH="1">
              <a:off x="9460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文本框 126">
            <a:extLst>
              <a:ext uri="{FF2B5EF4-FFF2-40B4-BE49-F238E27FC236}">
                <a16:creationId xmlns:a16="http://schemas.microsoft.com/office/drawing/2014/main" id="{3E5D46DE-613E-498F-ADEF-F6D3A2A15B4A}"/>
              </a:ext>
            </a:extLst>
          </p:cNvPr>
          <p:cNvSpPr txBox="1"/>
          <p:nvPr userDrawn="1"/>
        </p:nvSpPr>
        <p:spPr>
          <a:xfrm>
            <a:off x="9671375" y="6328228"/>
            <a:ext cx="1926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Image Inpainting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E65EFED-B9B5-4533-A399-47AA00911414}"/>
              </a:ext>
            </a:extLst>
          </p:cNvPr>
          <p:cNvGrpSpPr/>
          <p:nvPr userDrawn="1"/>
        </p:nvGrpSpPr>
        <p:grpSpPr>
          <a:xfrm>
            <a:off x="11597706" y="6414350"/>
            <a:ext cx="677642" cy="114300"/>
            <a:chOff x="11597706" y="6414350"/>
            <a:chExt cx="677642" cy="114300"/>
          </a:xfrm>
        </p:grpSpPr>
        <p:cxnSp>
          <p:nvCxnSpPr>
            <p:cNvPr id="129" name="直接连接符 128">
              <a:extLst>
                <a:ext uri="{FF2B5EF4-FFF2-40B4-BE49-F238E27FC236}">
                  <a16:creationId xmlns:a16="http://schemas.microsoft.com/office/drawing/2014/main" id="{1611E897-E8F1-4A23-B018-D3BA111BD633}"/>
                </a:ext>
              </a:extLst>
            </p:cNvPr>
            <p:cNvCxnSpPr/>
            <p:nvPr/>
          </p:nvCxnSpPr>
          <p:spPr>
            <a:xfrm flipH="1">
              <a:off x="1159770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>
              <a:extLst>
                <a:ext uri="{FF2B5EF4-FFF2-40B4-BE49-F238E27FC236}">
                  <a16:creationId xmlns:a16="http://schemas.microsoft.com/office/drawing/2014/main" id="{F62F416F-7E85-4260-9F38-B10FC7C078EE}"/>
                </a:ext>
              </a:extLst>
            </p:cNvPr>
            <p:cNvCxnSpPr/>
            <p:nvPr/>
          </p:nvCxnSpPr>
          <p:spPr>
            <a:xfrm flipH="1">
              <a:off x="1168241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>
              <a:extLst>
                <a:ext uri="{FF2B5EF4-FFF2-40B4-BE49-F238E27FC236}">
                  <a16:creationId xmlns:a16="http://schemas.microsoft.com/office/drawing/2014/main" id="{68466C1A-2E5B-4201-A6AC-228DCB53DBA6}"/>
                </a:ext>
              </a:extLst>
            </p:cNvPr>
            <p:cNvCxnSpPr/>
            <p:nvPr/>
          </p:nvCxnSpPr>
          <p:spPr>
            <a:xfrm flipH="1">
              <a:off x="1176712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id="{42933300-D1C6-4D9E-B6CC-D392236B0BAD}"/>
                </a:ext>
              </a:extLst>
            </p:cNvPr>
            <p:cNvCxnSpPr/>
            <p:nvPr/>
          </p:nvCxnSpPr>
          <p:spPr>
            <a:xfrm flipH="1">
              <a:off x="1185183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F7109AC9-C8BD-4880-96C9-D0011A27827B}"/>
                </a:ext>
              </a:extLst>
            </p:cNvPr>
            <p:cNvCxnSpPr/>
            <p:nvPr/>
          </p:nvCxnSpPr>
          <p:spPr>
            <a:xfrm flipH="1">
              <a:off x="1193654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878EA53B-9520-45C3-AF0F-DDF5304B6F4D}"/>
                </a:ext>
              </a:extLst>
            </p:cNvPr>
            <p:cNvCxnSpPr/>
            <p:nvPr/>
          </p:nvCxnSpPr>
          <p:spPr>
            <a:xfrm flipH="1">
              <a:off x="1202125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26852F15-8C11-4990-862C-1BE38A9E4056}"/>
                </a:ext>
              </a:extLst>
            </p:cNvPr>
            <p:cNvCxnSpPr/>
            <p:nvPr/>
          </p:nvCxnSpPr>
          <p:spPr>
            <a:xfrm flipH="1">
              <a:off x="1210596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>
              <a:extLst>
                <a:ext uri="{FF2B5EF4-FFF2-40B4-BE49-F238E27FC236}">
                  <a16:creationId xmlns:a16="http://schemas.microsoft.com/office/drawing/2014/main" id="{D51E7273-2DBC-450F-86CF-7524146F076D}"/>
                </a:ext>
              </a:extLst>
            </p:cNvPr>
            <p:cNvCxnSpPr/>
            <p:nvPr/>
          </p:nvCxnSpPr>
          <p:spPr>
            <a:xfrm flipH="1">
              <a:off x="1219067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C38665CB-C26F-4381-83E1-8AFC2D1F2724}"/>
              </a:ext>
            </a:extLst>
          </p:cNvPr>
          <p:cNvGrpSpPr/>
          <p:nvPr userDrawn="1"/>
        </p:nvGrpSpPr>
        <p:grpSpPr>
          <a:xfrm flipH="1">
            <a:off x="658812" y="0"/>
            <a:ext cx="179387" cy="1174750"/>
            <a:chOff x="4399082" y="1624876"/>
            <a:chExt cx="231871" cy="3276600"/>
          </a:xfrm>
        </p:grpSpPr>
        <p:cxnSp>
          <p:nvCxnSpPr>
            <p:cNvPr id="145" name="直接连接符 144">
              <a:extLst>
                <a:ext uri="{FF2B5EF4-FFF2-40B4-BE49-F238E27FC236}">
                  <a16:creationId xmlns:a16="http://schemas.microsoft.com/office/drawing/2014/main" id="{529B3D4B-6803-4415-BED8-3B090C75278C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EDFE8D4E-2AAF-442C-9A4F-3E510C6EA373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74A173BB-8A3B-48BE-9F23-036EC11AED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16" y="448581"/>
            <a:ext cx="554967" cy="55658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A044557-9805-4D19-B26B-DD721407F0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24" y="448581"/>
            <a:ext cx="1293067" cy="55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0001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-0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8C7BA4-5767-46E2-8F82-72DD2EAD0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3F4F871-5A92-44F6-9D6B-C9D7C1A3E762}"/>
              </a:ext>
            </a:extLst>
          </p:cNvPr>
          <p:cNvGrpSpPr/>
          <p:nvPr userDrawn="1"/>
        </p:nvGrpSpPr>
        <p:grpSpPr>
          <a:xfrm>
            <a:off x="-31973" y="6414350"/>
            <a:ext cx="9656823" cy="114300"/>
            <a:chOff x="-111800" y="6407270"/>
            <a:chExt cx="9656823" cy="11430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7B68A8C-D005-4708-B0B0-768C32BDC02B}"/>
                </a:ext>
              </a:extLst>
            </p:cNvPr>
            <p:cNvCxnSpPr/>
            <p:nvPr/>
          </p:nvCxnSpPr>
          <p:spPr>
            <a:xfrm flipH="1">
              <a:off x="-1118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980092EA-A1D1-429A-B207-FA82A98C532E}"/>
                </a:ext>
              </a:extLst>
            </p:cNvPr>
            <p:cNvCxnSpPr/>
            <p:nvPr/>
          </p:nvCxnSpPr>
          <p:spPr>
            <a:xfrm flipH="1">
              <a:off x="-2709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DA092EDC-D762-496D-85F8-2D8E4D5A6076}"/>
                </a:ext>
              </a:extLst>
            </p:cNvPr>
            <p:cNvCxnSpPr/>
            <p:nvPr/>
          </p:nvCxnSpPr>
          <p:spPr>
            <a:xfrm flipH="1">
              <a:off x="576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8286070-A7AB-48A5-977C-727D70AEB757}"/>
                </a:ext>
              </a:extLst>
            </p:cNvPr>
            <p:cNvCxnSpPr/>
            <p:nvPr/>
          </p:nvCxnSpPr>
          <p:spPr>
            <a:xfrm flipH="1">
              <a:off x="1423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13A31DE8-03DC-413B-9D20-E6358FA5E8D1}"/>
                </a:ext>
              </a:extLst>
            </p:cNvPr>
            <p:cNvCxnSpPr/>
            <p:nvPr/>
          </p:nvCxnSpPr>
          <p:spPr>
            <a:xfrm flipH="1">
              <a:off x="2270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9EE10AC-C002-4F47-9C5D-71A482E23ABF}"/>
                </a:ext>
              </a:extLst>
            </p:cNvPr>
            <p:cNvCxnSpPr/>
            <p:nvPr/>
          </p:nvCxnSpPr>
          <p:spPr>
            <a:xfrm flipH="1">
              <a:off x="3117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F4EA828F-9A65-4D6B-AE72-745A1A52E049}"/>
                </a:ext>
              </a:extLst>
            </p:cNvPr>
            <p:cNvCxnSpPr/>
            <p:nvPr/>
          </p:nvCxnSpPr>
          <p:spPr>
            <a:xfrm flipH="1">
              <a:off x="3964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620E43A-1B09-4428-A059-AAEAF4312657}"/>
                </a:ext>
              </a:extLst>
            </p:cNvPr>
            <p:cNvCxnSpPr/>
            <p:nvPr/>
          </p:nvCxnSpPr>
          <p:spPr>
            <a:xfrm flipH="1">
              <a:off x="4811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8718455-878F-4164-AC29-8BA39BFDD736}"/>
                </a:ext>
              </a:extLst>
            </p:cNvPr>
            <p:cNvCxnSpPr/>
            <p:nvPr/>
          </p:nvCxnSpPr>
          <p:spPr>
            <a:xfrm flipH="1">
              <a:off x="56587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9B480848-4B01-4257-86B2-251A7450CFC3}"/>
                </a:ext>
              </a:extLst>
            </p:cNvPr>
            <p:cNvCxnSpPr/>
            <p:nvPr/>
          </p:nvCxnSpPr>
          <p:spPr>
            <a:xfrm flipH="1">
              <a:off x="6505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A01C48B-00AC-4FE8-8E5F-A73DDC7C7E00}"/>
                </a:ext>
              </a:extLst>
            </p:cNvPr>
            <p:cNvCxnSpPr/>
            <p:nvPr/>
          </p:nvCxnSpPr>
          <p:spPr>
            <a:xfrm flipH="1">
              <a:off x="73529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FBFC87E-02EC-4727-986E-1E6DB5200770}"/>
                </a:ext>
              </a:extLst>
            </p:cNvPr>
            <p:cNvCxnSpPr/>
            <p:nvPr/>
          </p:nvCxnSpPr>
          <p:spPr>
            <a:xfrm flipH="1">
              <a:off x="8200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A3C80D6-E531-4FDC-AFC0-E41DDB10BF14}"/>
                </a:ext>
              </a:extLst>
            </p:cNvPr>
            <p:cNvCxnSpPr/>
            <p:nvPr/>
          </p:nvCxnSpPr>
          <p:spPr>
            <a:xfrm flipH="1">
              <a:off x="9047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E731E9D-58C0-42B8-8B6A-1EE659D5FC69}"/>
                </a:ext>
              </a:extLst>
            </p:cNvPr>
            <p:cNvCxnSpPr/>
            <p:nvPr/>
          </p:nvCxnSpPr>
          <p:spPr>
            <a:xfrm flipH="1">
              <a:off x="9894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27EB06-7CA5-4360-B120-49870E752123}"/>
                </a:ext>
              </a:extLst>
            </p:cNvPr>
            <p:cNvCxnSpPr/>
            <p:nvPr/>
          </p:nvCxnSpPr>
          <p:spPr>
            <a:xfrm flipH="1">
              <a:off x="10741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5B8D09A-A1C5-42E2-BCA4-2321C25BE875}"/>
                </a:ext>
              </a:extLst>
            </p:cNvPr>
            <p:cNvCxnSpPr/>
            <p:nvPr/>
          </p:nvCxnSpPr>
          <p:spPr>
            <a:xfrm flipH="1">
              <a:off x="11588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634B45FE-1B36-4F75-A3D0-FF30B14062A5}"/>
                </a:ext>
              </a:extLst>
            </p:cNvPr>
            <p:cNvCxnSpPr/>
            <p:nvPr/>
          </p:nvCxnSpPr>
          <p:spPr>
            <a:xfrm flipH="1">
              <a:off x="12435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28110C4-543F-49CE-BB48-ACBC65E99063}"/>
                </a:ext>
              </a:extLst>
            </p:cNvPr>
            <p:cNvCxnSpPr/>
            <p:nvPr/>
          </p:nvCxnSpPr>
          <p:spPr>
            <a:xfrm flipH="1">
              <a:off x="13282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5FA2DCAE-BEB7-403A-B361-010CDAEC87C7}"/>
                </a:ext>
              </a:extLst>
            </p:cNvPr>
            <p:cNvCxnSpPr/>
            <p:nvPr/>
          </p:nvCxnSpPr>
          <p:spPr>
            <a:xfrm flipH="1">
              <a:off x="14129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EE7A8624-EED6-46DC-87EA-95A8970A53E3}"/>
                </a:ext>
              </a:extLst>
            </p:cNvPr>
            <p:cNvCxnSpPr/>
            <p:nvPr/>
          </p:nvCxnSpPr>
          <p:spPr>
            <a:xfrm flipH="1">
              <a:off x="14976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F9EDB029-7339-4BB7-9EB4-05226D30D406}"/>
                </a:ext>
              </a:extLst>
            </p:cNvPr>
            <p:cNvCxnSpPr/>
            <p:nvPr/>
          </p:nvCxnSpPr>
          <p:spPr>
            <a:xfrm flipH="1">
              <a:off x="15823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9CC0BF55-5A86-4AEC-9BAF-3EB057D4B7EC}"/>
                </a:ext>
              </a:extLst>
            </p:cNvPr>
            <p:cNvCxnSpPr/>
            <p:nvPr/>
          </p:nvCxnSpPr>
          <p:spPr>
            <a:xfrm flipH="1">
              <a:off x="16671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8DFF9C72-75EF-4511-9F1D-427E6B6E5B56}"/>
                </a:ext>
              </a:extLst>
            </p:cNvPr>
            <p:cNvCxnSpPr/>
            <p:nvPr/>
          </p:nvCxnSpPr>
          <p:spPr>
            <a:xfrm flipH="1">
              <a:off x="17518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A17DBA9-8CA0-4EF7-92BF-5E8AADE7FA41}"/>
                </a:ext>
              </a:extLst>
            </p:cNvPr>
            <p:cNvCxnSpPr/>
            <p:nvPr/>
          </p:nvCxnSpPr>
          <p:spPr>
            <a:xfrm flipH="1">
              <a:off x="18365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386C5EAB-EDD6-41BE-BAD9-B432CDD06AD6}"/>
                </a:ext>
              </a:extLst>
            </p:cNvPr>
            <p:cNvCxnSpPr/>
            <p:nvPr/>
          </p:nvCxnSpPr>
          <p:spPr>
            <a:xfrm flipH="1">
              <a:off x="19212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21817521-CBD8-47A5-A8C3-044D4C70F682}"/>
                </a:ext>
              </a:extLst>
            </p:cNvPr>
            <p:cNvCxnSpPr/>
            <p:nvPr/>
          </p:nvCxnSpPr>
          <p:spPr>
            <a:xfrm flipH="1">
              <a:off x="20059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33425327-5B7A-46EE-A40C-2ADDD7EF33CD}"/>
                </a:ext>
              </a:extLst>
            </p:cNvPr>
            <p:cNvCxnSpPr/>
            <p:nvPr/>
          </p:nvCxnSpPr>
          <p:spPr>
            <a:xfrm flipH="1">
              <a:off x="20906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13AD417-9DD8-4B7B-AC71-BBC3252277AF}"/>
                </a:ext>
              </a:extLst>
            </p:cNvPr>
            <p:cNvCxnSpPr/>
            <p:nvPr/>
          </p:nvCxnSpPr>
          <p:spPr>
            <a:xfrm flipH="1">
              <a:off x="21753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D65C1C2E-668C-4567-95AE-08BCB3EA649B}"/>
                </a:ext>
              </a:extLst>
            </p:cNvPr>
            <p:cNvCxnSpPr/>
            <p:nvPr/>
          </p:nvCxnSpPr>
          <p:spPr>
            <a:xfrm flipH="1">
              <a:off x="22600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B1726CD-2B21-4B9F-B6EB-852C093C8677}"/>
                </a:ext>
              </a:extLst>
            </p:cNvPr>
            <p:cNvCxnSpPr/>
            <p:nvPr/>
          </p:nvCxnSpPr>
          <p:spPr>
            <a:xfrm flipH="1">
              <a:off x="23447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7B7F30C-E771-484D-A806-1B00DFBE35E5}"/>
                </a:ext>
              </a:extLst>
            </p:cNvPr>
            <p:cNvCxnSpPr/>
            <p:nvPr/>
          </p:nvCxnSpPr>
          <p:spPr>
            <a:xfrm flipH="1">
              <a:off x="24294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10630179-A118-4DE8-888E-2314A02D19F7}"/>
                </a:ext>
              </a:extLst>
            </p:cNvPr>
            <p:cNvCxnSpPr/>
            <p:nvPr/>
          </p:nvCxnSpPr>
          <p:spPr>
            <a:xfrm flipH="1">
              <a:off x="25141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81ABFEA6-9E06-4F70-AE6C-1A7246B46371}"/>
                </a:ext>
              </a:extLst>
            </p:cNvPr>
            <p:cNvCxnSpPr/>
            <p:nvPr/>
          </p:nvCxnSpPr>
          <p:spPr>
            <a:xfrm flipH="1">
              <a:off x="25989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3B32A58-27DD-4625-9225-CAA0DAF04FCB}"/>
                </a:ext>
              </a:extLst>
            </p:cNvPr>
            <p:cNvCxnSpPr/>
            <p:nvPr/>
          </p:nvCxnSpPr>
          <p:spPr>
            <a:xfrm flipH="1">
              <a:off x="26836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30ABF06-E124-4F43-BE13-EFA667017B85}"/>
                </a:ext>
              </a:extLst>
            </p:cNvPr>
            <p:cNvCxnSpPr/>
            <p:nvPr/>
          </p:nvCxnSpPr>
          <p:spPr>
            <a:xfrm flipH="1">
              <a:off x="27683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338CE9E7-6EBC-49AF-B498-9FE7F0B9D16D}"/>
                </a:ext>
              </a:extLst>
            </p:cNvPr>
            <p:cNvCxnSpPr/>
            <p:nvPr/>
          </p:nvCxnSpPr>
          <p:spPr>
            <a:xfrm flipH="1">
              <a:off x="28530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287A036-F5F0-4645-BF54-A105260D2447}"/>
                </a:ext>
              </a:extLst>
            </p:cNvPr>
            <p:cNvCxnSpPr/>
            <p:nvPr/>
          </p:nvCxnSpPr>
          <p:spPr>
            <a:xfrm flipH="1">
              <a:off x="29377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3FADF6B4-7313-4EDB-BBF3-4E5B18E3CE7B}"/>
                </a:ext>
              </a:extLst>
            </p:cNvPr>
            <p:cNvCxnSpPr/>
            <p:nvPr/>
          </p:nvCxnSpPr>
          <p:spPr>
            <a:xfrm flipH="1">
              <a:off x="30224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41602D87-C064-4819-BAD2-ED2567847E06}"/>
                </a:ext>
              </a:extLst>
            </p:cNvPr>
            <p:cNvCxnSpPr/>
            <p:nvPr/>
          </p:nvCxnSpPr>
          <p:spPr>
            <a:xfrm flipH="1">
              <a:off x="31071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5A059D2F-4B61-486F-9F7A-2203F0BEB691}"/>
                </a:ext>
              </a:extLst>
            </p:cNvPr>
            <p:cNvCxnSpPr/>
            <p:nvPr/>
          </p:nvCxnSpPr>
          <p:spPr>
            <a:xfrm flipH="1">
              <a:off x="31918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C57239D0-1C6E-424F-B92E-3B1039E321A1}"/>
                </a:ext>
              </a:extLst>
            </p:cNvPr>
            <p:cNvCxnSpPr/>
            <p:nvPr/>
          </p:nvCxnSpPr>
          <p:spPr>
            <a:xfrm flipH="1">
              <a:off x="32765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1A78E772-BD01-4E88-8E81-22166D1D622C}"/>
                </a:ext>
              </a:extLst>
            </p:cNvPr>
            <p:cNvCxnSpPr/>
            <p:nvPr/>
          </p:nvCxnSpPr>
          <p:spPr>
            <a:xfrm flipH="1">
              <a:off x="33612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D92DC21E-7D06-4571-967B-4FE2F8AEBB51}"/>
                </a:ext>
              </a:extLst>
            </p:cNvPr>
            <p:cNvCxnSpPr/>
            <p:nvPr/>
          </p:nvCxnSpPr>
          <p:spPr>
            <a:xfrm flipH="1">
              <a:off x="34460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0CF695BE-7FDB-4303-8E3C-71C1FEF7D607}"/>
                </a:ext>
              </a:extLst>
            </p:cNvPr>
            <p:cNvCxnSpPr/>
            <p:nvPr/>
          </p:nvCxnSpPr>
          <p:spPr>
            <a:xfrm flipH="1">
              <a:off x="35307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D122AE7D-1F84-48EF-BF0E-C94310CC7E0E}"/>
                </a:ext>
              </a:extLst>
            </p:cNvPr>
            <p:cNvCxnSpPr/>
            <p:nvPr/>
          </p:nvCxnSpPr>
          <p:spPr>
            <a:xfrm flipH="1">
              <a:off x="36154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36F59119-B93B-4652-A35E-60368E5FC605}"/>
                </a:ext>
              </a:extLst>
            </p:cNvPr>
            <p:cNvCxnSpPr/>
            <p:nvPr/>
          </p:nvCxnSpPr>
          <p:spPr>
            <a:xfrm flipH="1">
              <a:off x="37001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91CF17D3-F053-4983-A26C-40C15E1A7831}"/>
                </a:ext>
              </a:extLst>
            </p:cNvPr>
            <p:cNvCxnSpPr/>
            <p:nvPr/>
          </p:nvCxnSpPr>
          <p:spPr>
            <a:xfrm flipH="1">
              <a:off x="37848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B151613A-0BFD-4997-9334-A767C00ECD2C}"/>
                </a:ext>
              </a:extLst>
            </p:cNvPr>
            <p:cNvCxnSpPr/>
            <p:nvPr/>
          </p:nvCxnSpPr>
          <p:spPr>
            <a:xfrm flipH="1">
              <a:off x="38695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55506DD-8A70-4040-9312-E4DDFD210162}"/>
                </a:ext>
              </a:extLst>
            </p:cNvPr>
            <p:cNvCxnSpPr/>
            <p:nvPr/>
          </p:nvCxnSpPr>
          <p:spPr>
            <a:xfrm flipH="1">
              <a:off x="39542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69E91CB8-A370-47CF-9812-2711B8CC4DA3}"/>
                </a:ext>
              </a:extLst>
            </p:cNvPr>
            <p:cNvCxnSpPr/>
            <p:nvPr/>
          </p:nvCxnSpPr>
          <p:spPr>
            <a:xfrm flipH="1">
              <a:off x="40389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5BD2B8B4-7048-47EB-B3C1-7C4A9B6CE24E}"/>
                </a:ext>
              </a:extLst>
            </p:cNvPr>
            <p:cNvCxnSpPr/>
            <p:nvPr/>
          </p:nvCxnSpPr>
          <p:spPr>
            <a:xfrm flipH="1">
              <a:off x="41236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5BBB8BD0-30AD-484B-B724-26BF6304818C}"/>
                </a:ext>
              </a:extLst>
            </p:cNvPr>
            <p:cNvCxnSpPr/>
            <p:nvPr/>
          </p:nvCxnSpPr>
          <p:spPr>
            <a:xfrm flipH="1">
              <a:off x="42083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08BDCD7A-EA4C-4473-AF0B-354CBAF4097B}"/>
                </a:ext>
              </a:extLst>
            </p:cNvPr>
            <p:cNvCxnSpPr/>
            <p:nvPr/>
          </p:nvCxnSpPr>
          <p:spPr>
            <a:xfrm flipH="1">
              <a:off x="42930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2B5DAFC2-444C-4CF4-9E60-A5E0BE17F304}"/>
                </a:ext>
              </a:extLst>
            </p:cNvPr>
            <p:cNvCxnSpPr/>
            <p:nvPr/>
          </p:nvCxnSpPr>
          <p:spPr>
            <a:xfrm flipH="1">
              <a:off x="44625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02450AFA-AB8F-490B-90BE-9A31D543B771}"/>
                </a:ext>
              </a:extLst>
            </p:cNvPr>
            <p:cNvCxnSpPr/>
            <p:nvPr/>
          </p:nvCxnSpPr>
          <p:spPr>
            <a:xfrm flipH="1">
              <a:off x="43778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F67043B6-EEF9-4456-BDA7-BD077B74804D}"/>
                </a:ext>
              </a:extLst>
            </p:cNvPr>
            <p:cNvCxnSpPr/>
            <p:nvPr/>
          </p:nvCxnSpPr>
          <p:spPr>
            <a:xfrm flipH="1">
              <a:off x="45472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BC6D5082-89C6-451A-8A5F-DCE6AC6476D0}"/>
                </a:ext>
              </a:extLst>
            </p:cNvPr>
            <p:cNvCxnSpPr/>
            <p:nvPr/>
          </p:nvCxnSpPr>
          <p:spPr>
            <a:xfrm flipH="1">
              <a:off x="46319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id="{5AB3AEA7-6AB8-45D9-B332-4A09325AEFD0}"/>
                </a:ext>
              </a:extLst>
            </p:cNvPr>
            <p:cNvCxnSpPr/>
            <p:nvPr/>
          </p:nvCxnSpPr>
          <p:spPr>
            <a:xfrm flipH="1">
              <a:off x="47166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F8F9272E-0618-4678-BA8E-8AD86126AF81}"/>
                </a:ext>
              </a:extLst>
            </p:cNvPr>
            <p:cNvCxnSpPr/>
            <p:nvPr/>
          </p:nvCxnSpPr>
          <p:spPr>
            <a:xfrm flipH="1">
              <a:off x="48013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AB61F231-13BC-4649-861C-76C404A79DC7}"/>
                </a:ext>
              </a:extLst>
            </p:cNvPr>
            <p:cNvCxnSpPr/>
            <p:nvPr/>
          </p:nvCxnSpPr>
          <p:spPr>
            <a:xfrm flipH="1">
              <a:off x="48860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A51C9C68-E5B2-493A-B953-A79A3C57CE71}"/>
                </a:ext>
              </a:extLst>
            </p:cNvPr>
            <p:cNvCxnSpPr/>
            <p:nvPr/>
          </p:nvCxnSpPr>
          <p:spPr>
            <a:xfrm flipH="1">
              <a:off x="49707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6F5969FB-2249-4471-8E21-EBD800972A65}"/>
                </a:ext>
              </a:extLst>
            </p:cNvPr>
            <p:cNvCxnSpPr/>
            <p:nvPr/>
          </p:nvCxnSpPr>
          <p:spPr>
            <a:xfrm flipH="1">
              <a:off x="50554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CA4393C8-F041-446B-B83A-71D6FACC3B52}"/>
                </a:ext>
              </a:extLst>
            </p:cNvPr>
            <p:cNvCxnSpPr/>
            <p:nvPr/>
          </p:nvCxnSpPr>
          <p:spPr>
            <a:xfrm flipH="1">
              <a:off x="51401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0616CF1F-CF5F-4F25-918F-629519806F62}"/>
                </a:ext>
              </a:extLst>
            </p:cNvPr>
            <p:cNvCxnSpPr/>
            <p:nvPr/>
          </p:nvCxnSpPr>
          <p:spPr>
            <a:xfrm flipH="1">
              <a:off x="52249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6219D797-CB43-4BA8-9D29-8D80EC1B3CB4}"/>
                </a:ext>
              </a:extLst>
            </p:cNvPr>
            <p:cNvCxnSpPr/>
            <p:nvPr/>
          </p:nvCxnSpPr>
          <p:spPr>
            <a:xfrm flipH="1">
              <a:off x="53096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18BB833A-52A7-4647-9022-9952D8EA033E}"/>
                </a:ext>
              </a:extLst>
            </p:cNvPr>
            <p:cNvCxnSpPr/>
            <p:nvPr/>
          </p:nvCxnSpPr>
          <p:spPr>
            <a:xfrm flipH="1">
              <a:off x="53943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1741FD5E-332A-4D57-8BFA-26B4BDBCFE8E}"/>
                </a:ext>
              </a:extLst>
            </p:cNvPr>
            <p:cNvCxnSpPr/>
            <p:nvPr/>
          </p:nvCxnSpPr>
          <p:spPr>
            <a:xfrm flipH="1">
              <a:off x="54790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AFD3F8B7-4512-4AC6-AA83-40495B3BD8E5}"/>
                </a:ext>
              </a:extLst>
            </p:cNvPr>
            <p:cNvCxnSpPr/>
            <p:nvPr/>
          </p:nvCxnSpPr>
          <p:spPr>
            <a:xfrm flipH="1">
              <a:off x="55637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3DE97A24-8A94-44B6-8A3F-8057EF9F2ADD}"/>
                </a:ext>
              </a:extLst>
            </p:cNvPr>
            <p:cNvCxnSpPr/>
            <p:nvPr/>
          </p:nvCxnSpPr>
          <p:spPr>
            <a:xfrm flipH="1">
              <a:off x="56484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0F284448-8CC4-4103-9664-6C4ECCE2DA0F}"/>
                </a:ext>
              </a:extLst>
            </p:cNvPr>
            <p:cNvCxnSpPr/>
            <p:nvPr/>
          </p:nvCxnSpPr>
          <p:spPr>
            <a:xfrm flipH="1">
              <a:off x="57331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15792D30-0FBD-4473-AC1C-A5E55C1862FC}"/>
                </a:ext>
              </a:extLst>
            </p:cNvPr>
            <p:cNvCxnSpPr/>
            <p:nvPr/>
          </p:nvCxnSpPr>
          <p:spPr>
            <a:xfrm flipH="1">
              <a:off x="58178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943F7D03-A865-41C0-9317-1944B56F4A2B}"/>
                </a:ext>
              </a:extLst>
            </p:cNvPr>
            <p:cNvCxnSpPr/>
            <p:nvPr/>
          </p:nvCxnSpPr>
          <p:spPr>
            <a:xfrm flipH="1">
              <a:off x="59025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46117EE2-F9CD-43CF-8001-C26B92B375D2}"/>
                </a:ext>
              </a:extLst>
            </p:cNvPr>
            <p:cNvCxnSpPr/>
            <p:nvPr/>
          </p:nvCxnSpPr>
          <p:spPr>
            <a:xfrm flipH="1">
              <a:off x="59872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7FA89FD7-1445-4F32-A61C-2E72FA8B2A5A}"/>
                </a:ext>
              </a:extLst>
            </p:cNvPr>
            <p:cNvCxnSpPr/>
            <p:nvPr/>
          </p:nvCxnSpPr>
          <p:spPr>
            <a:xfrm flipH="1">
              <a:off x="60719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C30385A8-1B4B-4615-A0E6-ED31BC1118ED}"/>
                </a:ext>
              </a:extLst>
            </p:cNvPr>
            <p:cNvCxnSpPr/>
            <p:nvPr/>
          </p:nvCxnSpPr>
          <p:spPr>
            <a:xfrm flipH="1">
              <a:off x="61567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D4E850D8-84B6-4E48-B9F3-ADF02C76F6E6}"/>
                </a:ext>
              </a:extLst>
            </p:cNvPr>
            <p:cNvCxnSpPr/>
            <p:nvPr/>
          </p:nvCxnSpPr>
          <p:spPr>
            <a:xfrm flipH="1">
              <a:off x="62414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54C51562-E89C-4BFD-8DF4-5DDF67E69A40}"/>
                </a:ext>
              </a:extLst>
            </p:cNvPr>
            <p:cNvCxnSpPr/>
            <p:nvPr/>
          </p:nvCxnSpPr>
          <p:spPr>
            <a:xfrm flipH="1">
              <a:off x="63261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5D8FBF82-78DA-423D-ADD5-83D3A94C137F}"/>
                </a:ext>
              </a:extLst>
            </p:cNvPr>
            <p:cNvCxnSpPr/>
            <p:nvPr/>
          </p:nvCxnSpPr>
          <p:spPr>
            <a:xfrm flipH="1">
              <a:off x="64108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1D41925A-B91E-4D9A-8C34-C4D9177A0257}"/>
                </a:ext>
              </a:extLst>
            </p:cNvPr>
            <p:cNvCxnSpPr/>
            <p:nvPr/>
          </p:nvCxnSpPr>
          <p:spPr>
            <a:xfrm flipH="1">
              <a:off x="64955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529E9DEA-F267-4B0A-A62C-CD3FFCC0DED0}"/>
                </a:ext>
              </a:extLst>
            </p:cNvPr>
            <p:cNvCxnSpPr/>
            <p:nvPr/>
          </p:nvCxnSpPr>
          <p:spPr>
            <a:xfrm flipH="1">
              <a:off x="65802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BDB8D9DE-DD1E-4BE9-811A-90674C547030}"/>
                </a:ext>
              </a:extLst>
            </p:cNvPr>
            <p:cNvCxnSpPr/>
            <p:nvPr/>
          </p:nvCxnSpPr>
          <p:spPr>
            <a:xfrm flipH="1">
              <a:off x="66649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412187E3-0439-47EF-9940-354D9633B4B6}"/>
                </a:ext>
              </a:extLst>
            </p:cNvPr>
            <p:cNvCxnSpPr/>
            <p:nvPr/>
          </p:nvCxnSpPr>
          <p:spPr>
            <a:xfrm flipH="1">
              <a:off x="67496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F93C8A1A-6E06-4D31-8C2E-655312E5BE5E}"/>
                </a:ext>
              </a:extLst>
            </p:cNvPr>
            <p:cNvCxnSpPr/>
            <p:nvPr/>
          </p:nvCxnSpPr>
          <p:spPr>
            <a:xfrm flipH="1">
              <a:off x="68343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D74E76ED-46F1-4FF5-8E5F-0D0C9969A3C3}"/>
                </a:ext>
              </a:extLst>
            </p:cNvPr>
            <p:cNvCxnSpPr/>
            <p:nvPr/>
          </p:nvCxnSpPr>
          <p:spPr>
            <a:xfrm flipH="1">
              <a:off x="69190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22EAD019-9A3C-48C1-8777-6D3084F7E02C}"/>
                </a:ext>
              </a:extLst>
            </p:cNvPr>
            <p:cNvCxnSpPr/>
            <p:nvPr/>
          </p:nvCxnSpPr>
          <p:spPr>
            <a:xfrm flipH="1">
              <a:off x="70038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AE38E780-0436-464F-ACD0-486287B43109}"/>
                </a:ext>
              </a:extLst>
            </p:cNvPr>
            <p:cNvCxnSpPr/>
            <p:nvPr/>
          </p:nvCxnSpPr>
          <p:spPr>
            <a:xfrm flipH="1">
              <a:off x="70885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85D2448F-6D74-42DB-B18D-AB2F090A7C22}"/>
                </a:ext>
              </a:extLst>
            </p:cNvPr>
            <p:cNvCxnSpPr/>
            <p:nvPr/>
          </p:nvCxnSpPr>
          <p:spPr>
            <a:xfrm flipH="1">
              <a:off x="71732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3904D28E-EF93-4A5B-BF92-40C3D1DC6EB7}"/>
                </a:ext>
              </a:extLst>
            </p:cNvPr>
            <p:cNvCxnSpPr/>
            <p:nvPr/>
          </p:nvCxnSpPr>
          <p:spPr>
            <a:xfrm flipH="1">
              <a:off x="72579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B7AFC307-5BAD-4484-8F37-E58DA6F4DA9E}"/>
                </a:ext>
              </a:extLst>
            </p:cNvPr>
            <p:cNvCxnSpPr/>
            <p:nvPr/>
          </p:nvCxnSpPr>
          <p:spPr>
            <a:xfrm flipH="1">
              <a:off x="73426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5D7DE0B8-95B3-4AB5-943F-DB36F38F864D}"/>
                </a:ext>
              </a:extLst>
            </p:cNvPr>
            <p:cNvCxnSpPr/>
            <p:nvPr/>
          </p:nvCxnSpPr>
          <p:spPr>
            <a:xfrm flipH="1">
              <a:off x="7427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DE7C487B-0BCC-48D5-8645-ECF836DB0C25}"/>
                </a:ext>
              </a:extLst>
            </p:cNvPr>
            <p:cNvCxnSpPr/>
            <p:nvPr/>
          </p:nvCxnSpPr>
          <p:spPr>
            <a:xfrm flipH="1">
              <a:off x="75120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9422320F-37D4-4BDE-905F-386140FDC471}"/>
                </a:ext>
              </a:extLst>
            </p:cNvPr>
            <p:cNvCxnSpPr/>
            <p:nvPr/>
          </p:nvCxnSpPr>
          <p:spPr>
            <a:xfrm flipH="1">
              <a:off x="75967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5956D0D3-2A4D-4990-80F9-4A0183208A39}"/>
                </a:ext>
              </a:extLst>
            </p:cNvPr>
            <p:cNvCxnSpPr/>
            <p:nvPr/>
          </p:nvCxnSpPr>
          <p:spPr>
            <a:xfrm flipH="1">
              <a:off x="76814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C54FBEFC-E35E-4F1D-8CB2-DD425252B504}"/>
                </a:ext>
              </a:extLst>
            </p:cNvPr>
            <p:cNvCxnSpPr/>
            <p:nvPr/>
          </p:nvCxnSpPr>
          <p:spPr>
            <a:xfrm flipH="1">
              <a:off x="77661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36CCD6E8-9FE0-436C-A780-5F63A4DA750E}"/>
                </a:ext>
              </a:extLst>
            </p:cNvPr>
            <p:cNvCxnSpPr/>
            <p:nvPr/>
          </p:nvCxnSpPr>
          <p:spPr>
            <a:xfrm flipH="1">
              <a:off x="78508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73BCE301-3824-45E7-A3F3-C3F4A34E879A}"/>
                </a:ext>
              </a:extLst>
            </p:cNvPr>
            <p:cNvCxnSpPr/>
            <p:nvPr/>
          </p:nvCxnSpPr>
          <p:spPr>
            <a:xfrm flipH="1">
              <a:off x="79356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4DF1EF0D-C44C-42D0-A686-2A15CC768CD1}"/>
                </a:ext>
              </a:extLst>
            </p:cNvPr>
            <p:cNvCxnSpPr/>
            <p:nvPr/>
          </p:nvCxnSpPr>
          <p:spPr>
            <a:xfrm flipH="1">
              <a:off x="80203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C7D0BA3A-54D2-48A0-A71E-B8266E48823B}"/>
                </a:ext>
              </a:extLst>
            </p:cNvPr>
            <p:cNvCxnSpPr/>
            <p:nvPr/>
          </p:nvCxnSpPr>
          <p:spPr>
            <a:xfrm flipH="1">
              <a:off x="810502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B7277E8A-7F56-4C8A-815F-1AE5851172C7}"/>
                </a:ext>
              </a:extLst>
            </p:cNvPr>
            <p:cNvCxnSpPr/>
            <p:nvPr/>
          </p:nvCxnSpPr>
          <p:spPr>
            <a:xfrm flipH="1">
              <a:off x="81897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5D59CB81-BA8B-46B2-B056-90A71B5B03B8}"/>
                </a:ext>
              </a:extLst>
            </p:cNvPr>
            <p:cNvCxnSpPr/>
            <p:nvPr/>
          </p:nvCxnSpPr>
          <p:spPr>
            <a:xfrm flipH="1">
              <a:off x="827444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6BA80B7E-3DC4-4003-B42F-09536BF485F1}"/>
                </a:ext>
              </a:extLst>
            </p:cNvPr>
            <p:cNvCxnSpPr/>
            <p:nvPr/>
          </p:nvCxnSpPr>
          <p:spPr>
            <a:xfrm flipH="1">
              <a:off x="83591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00556B0E-9BB4-45FF-AA89-7FAAD028C97E}"/>
                </a:ext>
              </a:extLst>
            </p:cNvPr>
            <p:cNvCxnSpPr/>
            <p:nvPr/>
          </p:nvCxnSpPr>
          <p:spPr>
            <a:xfrm flipH="1">
              <a:off x="84438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8CC4B74D-3CAA-4FC7-B590-7FE5D0FC2E79}"/>
                </a:ext>
              </a:extLst>
            </p:cNvPr>
            <p:cNvCxnSpPr/>
            <p:nvPr/>
          </p:nvCxnSpPr>
          <p:spPr>
            <a:xfrm flipH="1">
              <a:off x="85285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52BC5BB5-256B-4743-85B1-AE291551ECDC}"/>
                </a:ext>
              </a:extLst>
            </p:cNvPr>
            <p:cNvCxnSpPr/>
            <p:nvPr/>
          </p:nvCxnSpPr>
          <p:spPr>
            <a:xfrm flipH="1">
              <a:off x="86132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0B08319F-5857-4D94-BE46-2235D2F92D75}"/>
                </a:ext>
              </a:extLst>
            </p:cNvPr>
            <p:cNvCxnSpPr/>
            <p:nvPr/>
          </p:nvCxnSpPr>
          <p:spPr>
            <a:xfrm flipH="1">
              <a:off x="86979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39AC8595-9A7B-422B-8D16-3E2B5045237D}"/>
                </a:ext>
              </a:extLst>
            </p:cNvPr>
            <p:cNvCxnSpPr/>
            <p:nvPr/>
          </p:nvCxnSpPr>
          <p:spPr>
            <a:xfrm flipH="1">
              <a:off x="87827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B342DF39-E681-44B3-B822-3AB38B65096D}"/>
                </a:ext>
              </a:extLst>
            </p:cNvPr>
            <p:cNvCxnSpPr/>
            <p:nvPr/>
          </p:nvCxnSpPr>
          <p:spPr>
            <a:xfrm flipH="1">
              <a:off x="88674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>
              <a:extLst>
                <a:ext uri="{FF2B5EF4-FFF2-40B4-BE49-F238E27FC236}">
                  <a16:creationId xmlns:a16="http://schemas.microsoft.com/office/drawing/2014/main" id="{3587A726-533A-4D1E-B0C4-10DC682A5AD9}"/>
                </a:ext>
              </a:extLst>
            </p:cNvPr>
            <p:cNvCxnSpPr/>
            <p:nvPr/>
          </p:nvCxnSpPr>
          <p:spPr>
            <a:xfrm flipH="1">
              <a:off x="89521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>
              <a:extLst>
                <a:ext uri="{FF2B5EF4-FFF2-40B4-BE49-F238E27FC236}">
                  <a16:creationId xmlns:a16="http://schemas.microsoft.com/office/drawing/2014/main" id="{0A718774-EA17-40A5-AB7B-B55A48CF217E}"/>
                </a:ext>
              </a:extLst>
            </p:cNvPr>
            <p:cNvCxnSpPr/>
            <p:nvPr/>
          </p:nvCxnSpPr>
          <p:spPr>
            <a:xfrm flipH="1">
              <a:off x="90368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>
              <a:extLst>
                <a:ext uri="{FF2B5EF4-FFF2-40B4-BE49-F238E27FC236}">
                  <a16:creationId xmlns:a16="http://schemas.microsoft.com/office/drawing/2014/main" id="{7AFD37AA-A6CB-42B7-8546-0A03B1A87351}"/>
                </a:ext>
              </a:extLst>
            </p:cNvPr>
            <p:cNvCxnSpPr/>
            <p:nvPr/>
          </p:nvCxnSpPr>
          <p:spPr>
            <a:xfrm flipH="1">
              <a:off x="91215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>
              <a:extLst>
                <a:ext uri="{FF2B5EF4-FFF2-40B4-BE49-F238E27FC236}">
                  <a16:creationId xmlns:a16="http://schemas.microsoft.com/office/drawing/2014/main" id="{4E841E21-243A-4839-B13E-57E1E362CE7A}"/>
                </a:ext>
              </a:extLst>
            </p:cNvPr>
            <p:cNvCxnSpPr/>
            <p:nvPr/>
          </p:nvCxnSpPr>
          <p:spPr>
            <a:xfrm flipH="1">
              <a:off x="92062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454F2370-8518-4ED0-9D03-74C0A98099E6}"/>
                </a:ext>
              </a:extLst>
            </p:cNvPr>
            <p:cNvCxnSpPr/>
            <p:nvPr/>
          </p:nvCxnSpPr>
          <p:spPr>
            <a:xfrm flipH="1">
              <a:off x="92909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>
              <a:extLst>
                <a:ext uri="{FF2B5EF4-FFF2-40B4-BE49-F238E27FC236}">
                  <a16:creationId xmlns:a16="http://schemas.microsoft.com/office/drawing/2014/main" id="{63C7F5B4-49AE-4429-B583-2787B280518F}"/>
                </a:ext>
              </a:extLst>
            </p:cNvPr>
            <p:cNvCxnSpPr/>
            <p:nvPr/>
          </p:nvCxnSpPr>
          <p:spPr>
            <a:xfrm flipH="1">
              <a:off x="93756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>
              <a:extLst>
                <a:ext uri="{FF2B5EF4-FFF2-40B4-BE49-F238E27FC236}">
                  <a16:creationId xmlns:a16="http://schemas.microsoft.com/office/drawing/2014/main" id="{1490C0FC-7271-4A5E-9905-7B056F318C99}"/>
                </a:ext>
              </a:extLst>
            </p:cNvPr>
            <p:cNvCxnSpPr/>
            <p:nvPr/>
          </p:nvCxnSpPr>
          <p:spPr>
            <a:xfrm flipH="1">
              <a:off x="9460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1E65EFED-B9B5-4533-A399-47AA00911414}"/>
              </a:ext>
            </a:extLst>
          </p:cNvPr>
          <p:cNvGrpSpPr/>
          <p:nvPr userDrawn="1"/>
        </p:nvGrpSpPr>
        <p:grpSpPr>
          <a:xfrm>
            <a:off x="11597706" y="6414350"/>
            <a:ext cx="677642" cy="114300"/>
            <a:chOff x="11597706" y="6414350"/>
            <a:chExt cx="677642" cy="114300"/>
          </a:xfrm>
        </p:grpSpPr>
        <p:cxnSp>
          <p:nvCxnSpPr>
            <p:cNvPr id="129" name="直接连接符 128">
              <a:extLst>
                <a:ext uri="{FF2B5EF4-FFF2-40B4-BE49-F238E27FC236}">
                  <a16:creationId xmlns:a16="http://schemas.microsoft.com/office/drawing/2014/main" id="{1611E897-E8F1-4A23-B018-D3BA111BD633}"/>
                </a:ext>
              </a:extLst>
            </p:cNvPr>
            <p:cNvCxnSpPr/>
            <p:nvPr/>
          </p:nvCxnSpPr>
          <p:spPr>
            <a:xfrm flipH="1">
              <a:off x="1159770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>
              <a:extLst>
                <a:ext uri="{FF2B5EF4-FFF2-40B4-BE49-F238E27FC236}">
                  <a16:creationId xmlns:a16="http://schemas.microsoft.com/office/drawing/2014/main" id="{F62F416F-7E85-4260-9F38-B10FC7C078EE}"/>
                </a:ext>
              </a:extLst>
            </p:cNvPr>
            <p:cNvCxnSpPr/>
            <p:nvPr/>
          </p:nvCxnSpPr>
          <p:spPr>
            <a:xfrm flipH="1">
              <a:off x="1168241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>
              <a:extLst>
                <a:ext uri="{FF2B5EF4-FFF2-40B4-BE49-F238E27FC236}">
                  <a16:creationId xmlns:a16="http://schemas.microsoft.com/office/drawing/2014/main" id="{68466C1A-2E5B-4201-A6AC-228DCB53DBA6}"/>
                </a:ext>
              </a:extLst>
            </p:cNvPr>
            <p:cNvCxnSpPr/>
            <p:nvPr/>
          </p:nvCxnSpPr>
          <p:spPr>
            <a:xfrm flipH="1">
              <a:off x="1176712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id="{42933300-D1C6-4D9E-B6CC-D392236B0BAD}"/>
                </a:ext>
              </a:extLst>
            </p:cNvPr>
            <p:cNvCxnSpPr/>
            <p:nvPr/>
          </p:nvCxnSpPr>
          <p:spPr>
            <a:xfrm flipH="1">
              <a:off x="1185183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F7109AC9-C8BD-4880-96C9-D0011A27827B}"/>
                </a:ext>
              </a:extLst>
            </p:cNvPr>
            <p:cNvCxnSpPr/>
            <p:nvPr/>
          </p:nvCxnSpPr>
          <p:spPr>
            <a:xfrm flipH="1">
              <a:off x="1193654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878EA53B-9520-45C3-AF0F-DDF5304B6F4D}"/>
                </a:ext>
              </a:extLst>
            </p:cNvPr>
            <p:cNvCxnSpPr/>
            <p:nvPr/>
          </p:nvCxnSpPr>
          <p:spPr>
            <a:xfrm flipH="1">
              <a:off x="1202125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26852F15-8C11-4990-862C-1BE38A9E4056}"/>
                </a:ext>
              </a:extLst>
            </p:cNvPr>
            <p:cNvCxnSpPr/>
            <p:nvPr/>
          </p:nvCxnSpPr>
          <p:spPr>
            <a:xfrm flipH="1">
              <a:off x="1210596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>
              <a:extLst>
                <a:ext uri="{FF2B5EF4-FFF2-40B4-BE49-F238E27FC236}">
                  <a16:creationId xmlns:a16="http://schemas.microsoft.com/office/drawing/2014/main" id="{D51E7273-2DBC-450F-86CF-7524146F076D}"/>
                </a:ext>
              </a:extLst>
            </p:cNvPr>
            <p:cNvCxnSpPr/>
            <p:nvPr/>
          </p:nvCxnSpPr>
          <p:spPr>
            <a:xfrm flipH="1">
              <a:off x="1219067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C38665CB-C26F-4381-83E1-8AFC2D1F2724}"/>
              </a:ext>
            </a:extLst>
          </p:cNvPr>
          <p:cNvGrpSpPr/>
          <p:nvPr userDrawn="1"/>
        </p:nvGrpSpPr>
        <p:grpSpPr>
          <a:xfrm flipH="1">
            <a:off x="658812" y="0"/>
            <a:ext cx="179387" cy="1174750"/>
            <a:chOff x="4399082" y="1624876"/>
            <a:chExt cx="231871" cy="3276600"/>
          </a:xfrm>
        </p:grpSpPr>
        <p:cxnSp>
          <p:nvCxnSpPr>
            <p:cNvPr id="145" name="直接连接符 144">
              <a:extLst>
                <a:ext uri="{FF2B5EF4-FFF2-40B4-BE49-F238E27FC236}">
                  <a16:creationId xmlns:a16="http://schemas.microsoft.com/office/drawing/2014/main" id="{529B3D4B-6803-4415-BED8-3B090C75278C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EDFE8D4E-2AAF-442C-9A4F-3E510C6EA373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7" name="矩形 136">
            <a:extLst>
              <a:ext uri="{FF2B5EF4-FFF2-40B4-BE49-F238E27FC236}">
                <a16:creationId xmlns:a16="http://schemas.microsoft.com/office/drawing/2014/main" id="{F106BB21-2DF8-4EB9-969D-BF6E630FE54F}"/>
              </a:ext>
            </a:extLst>
          </p:cNvPr>
          <p:cNvSpPr/>
          <p:nvPr userDrawn="1"/>
        </p:nvSpPr>
        <p:spPr>
          <a:xfrm>
            <a:off x="1" y="4378324"/>
            <a:ext cx="12192000" cy="200933"/>
          </a:xfrm>
          <a:prstGeom prst="rect">
            <a:avLst/>
          </a:prstGeom>
          <a:gradFill>
            <a:gsLst>
              <a:gs pos="20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图片占位符 4">
            <a:extLst>
              <a:ext uri="{FF2B5EF4-FFF2-40B4-BE49-F238E27FC236}">
                <a16:creationId xmlns:a16="http://schemas.microsoft.com/office/drawing/2014/main" id="{CC4CDD6C-BD3B-492D-8B17-CE6BDB6629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338263"/>
            <a:ext cx="12190638" cy="304006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3E5D46DE-613E-498F-ADEF-F6D3A2A15B4A}"/>
              </a:ext>
            </a:extLst>
          </p:cNvPr>
          <p:cNvSpPr txBox="1"/>
          <p:nvPr userDrawn="1"/>
        </p:nvSpPr>
        <p:spPr>
          <a:xfrm>
            <a:off x="9671375" y="6328228"/>
            <a:ext cx="1926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Image Inpainting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38" name="图片 137">
            <a:extLst>
              <a:ext uri="{FF2B5EF4-FFF2-40B4-BE49-F238E27FC236}">
                <a16:creationId xmlns:a16="http://schemas.microsoft.com/office/drawing/2014/main" id="{92247C2C-9B79-49E3-B836-43CE081425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16" y="448581"/>
            <a:ext cx="554967" cy="556581"/>
          </a:xfrm>
          <a:prstGeom prst="rect">
            <a:avLst/>
          </a:prstGeom>
        </p:spPr>
      </p:pic>
      <p:pic>
        <p:nvPicPr>
          <p:cNvPr id="141" name="图片 140">
            <a:extLst>
              <a:ext uri="{FF2B5EF4-FFF2-40B4-BE49-F238E27FC236}">
                <a16:creationId xmlns:a16="http://schemas.microsoft.com/office/drawing/2014/main" id="{87C24EFA-82E1-484A-95DA-4DEDEAE4A2C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24" y="448581"/>
            <a:ext cx="1293067" cy="55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476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-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8C7BA4-5767-46E2-8F82-72DD2EAD0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3F4F871-5A92-44F6-9D6B-C9D7C1A3E762}"/>
              </a:ext>
            </a:extLst>
          </p:cNvPr>
          <p:cNvGrpSpPr/>
          <p:nvPr userDrawn="1"/>
        </p:nvGrpSpPr>
        <p:grpSpPr>
          <a:xfrm>
            <a:off x="-31973" y="6414350"/>
            <a:ext cx="9656823" cy="114300"/>
            <a:chOff x="-111800" y="6407270"/>
            <a:chExt cx="9656823" cy="11430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7B68A8C-D005-4708-B0B0-768C32BDC02B}"/>
                </a:ext>
              </a:extLst>
            </p:cNvPr>
            <p:cNvCxnSpPr/>
            <p:nvPr/>
          </p:nvCxnSpPr>
          <p:spPr>
            <a:xfrm flipH="1">
              <a:off x="-1118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980092EA-A1D1-429A-B207-FA82A98C532E}"/>
                </a:ext>
              </a:extLst>
            </p:cNvPr>
            <p:cNvCxnSpPr/>
            <p:nvPr/>
          </p:nvCxnSpPr>
          <p:spPr>
            <a:xfrm flipH="1">
              <a:off x="-2709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DA092EDC-D762-496D-85F8-2D8E4D5A6076}"/>
                </a:ext>
              </a:extLst>
            </p:cNvPr>
            <p:cNvCxnSpPr/>
            <p:nvPr/>
          </p:nvCxnSpPr>
          <p:spPr>
            <a:xfrm flipH="1">
              <a:off x="576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8286070-A7AB-48A5-977C-727D70AEB757}"/>
                </a:ext>
              </a:extLst>
            </p:cNvPr>
            <p:cNvCxnSpPr/>
            <p:nvPr/>
          </p:nvCxnSpPr>
          <p:spPr>
            <a:xfrm flipH="1">
              <a:off x="1423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13A31DE8-03DC-413B-9D20-E6358FA5E8D1}"/>
                </a:ext>
              </a:extLst>
            </p:cNvPr>
            <p:cNvCxnSpPr/>
            <p:nvPr/>
          </p:nvCxnSpPr>
          <p:spPr>
            <a:xfrm flipH="1">
              <a:off x="2270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9EE10AC-C002-4F47-9C5D-71A482E23ABF}"/>
                </a:ext>
              </a:extLst>
            </p:cNvPr>
            <p:cNvCxnSpPr/>
            <p:nvPr/>
          </p:nvCxnSpPr>
          <p:spPr>
            <a:xfrm flipH="1">
              <a:off x="3117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F4EA828F-9A65-4D6B-AE72-745A1A52E049}"/>
                </a:ext>
              </a:extLst>
            </p:cNvPr>
            <p:cNvCxnSpPr/>
            <p:nvPr/>
          </p:nvCxnSpPr>
          <p:spPr>
            <a:xfrm flipH="1">
              <a:off x="3964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620E43A-1B09-4428-A059-AAEAF4312657}"/>
                </a:ext>
              </a:extLst>
            </p:cNvPr>
            <p:cNvCxnSpPr/>
            <p:nvPr/>
          </p:nvCxnSpPr>
          <p:spPr>
            <a:xfrm flipH="1">
              <a:off x="4811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8718455-878F-4164-AC29-8BA39BFDD736}"/>
                </a:ext>
              </a:extLst>
            </p:cNvPr>
            <p:cNvCxnSpPr/>
            <p:nvPr/>
          </p:nvCxnSpPr>
          <p:spPr>
            <a:xfrm flipH="1">
              <a:off x="56587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9B480848-4B01-4257-86B2-251A7450CFC3}"/>
                </a:ext>
              </a:extLst>
            </p:cNvPr>
            <p:cNvCxnSpPr/>
            <p:nvPr/>
          </p:nvCxnSpPr>
          <p:spPr>
            <a:xfrm flipH="1">
              <a:off x="6505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A01C48B-00AC-4FE8-8E5F-A73DDC7C7E00}"/>
                </a:ext>
              </a:extLst>
            </p:cNvPr>
            <p:cNvCxnSpPr/>
            <p:nvPr/>
          </p:nvCxnSpPr>
          <p:spPr>
            <a:xfrm flipH="1">
              <a:off x="73529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FBFC87E-02EC-4727-986E-1E6DB5200770}"/>
                </a:ext>
              </a:extLst>
            </p:cNvPr>
            <p:cNvCxnSpPr/>
            <p:nvPr/>
          </p:nvCxnSpPr>
          <p:spPr>
            <a:xfrm flipH="1">
              <a:off x="8200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A3C80D6-E531-4FDC-AFC0-E41DDB10BF14}"/>
                </a:ext>
              </a:extLst>
            </p:cNvPr>
            <p:cNvCxnSpPr/>
            <p:nvPr/>
          </p:nvCxnSpPr>
          <p:spPr>
            <a:xfrm flipH="1">
              <a:off x="9047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E731E9D-58C0-42B8-8B6A-1EE659D5FC69}"/>
                </a:ext>
              </a:extLst>
            </p:cNvPr>
            <p:cNvCxnSpPr/>
            <p:nvPr/>
          </p:nvCxnSpPr>
          <p:spPr>
            <a:xfrm flipH="1">
              <a:off x="9894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27EB06-7CA5-4360-B120-49870E752123}"/>
                </a:ext>
              </a:extLst>
            </p:cNvPr>
            <p:cNvCxnSpPr/>
            <p:nvPr/>
          </p:nvCxnSpPr>
          <p:spPr>
            <a:xfrm flipH="1">
              <a:off x="10741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5B8D09A-A1C5-42E2-BCA4-2321C25BE875}"/>
                </a:ext>
              </a:extLst>
            </p:cNvPr>
            <p:cNvCxnSpPr/>
            <p:nvPr/>
          </p:nvCxnSpPr>
          <p:spPr>
            <a:xfrm flipH="1">
              <a:off x="11588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634B45FE-1B36-4F75-A3D0-FF30B14062A5}"/>
                </a:ext>
              </a:extLst>
            </p:cNvPr>
            <p:cNvCxnSpPr/>
            <p:nvPr/>
          </p:nvCxnSpPr>
          <p:spPr>
            <a:xfrm flipH="1">
              <a:off x="12435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28110C4-543F-49CE-BB48-ACBC65E99063}"/>
                </a:ext>
              </a:extLst>
            </p:cNvPr>
            <p:cNvCxnSpPr/>
            <p:nvPr/>
          </p:nvCxnSpPr>
          <p:spPr>
            <a:xfrm flipH="1">
              <a:off x="13282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5FA2DCAE-BEB7-403A-B361-010CDAEC87C7}"/>
                </a:ext>
              </a:extLst>
            </p:cNvPr>
            <p:cNvCxnSpPr/>
            <p:nvPr/>
          </p:nvCxnSpPr>
          <p:spPr>
            <a:xfrm flipH="1">
              <a:off x="14129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EE7A8624-EED6-46DC-87EA-95A8970A53E3}"/>
                </a:ext>
              </a:extLst>
            </p:cNvPr>
            <p:cNvCxnSpPr/>
            <p:nvPr/>
          </p:nvCxnSpPr>
          <p:spPr>
            <a:xfrm flipH="1">
              <a:off x="14976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F9EDB029-7339-4BB7-9EB4-05226D30D406}"/>
                </a:ext>
              </a:extLst>
            </p:cNvPr>
            <p:cNvCxnSpPr/>
            <p:nvPr/>
          </p:nvCxnSpPr>
          <p:spPr>
            <a:xfrm flipH="1">
              <a:off x="15823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9CC0BF55-5A86-4AEC-9BAF-3EB057D4B7EC}"/>
                </a:ext>
              </a:extLst>
            </p:cNvPr>
            <p:cNvCxnSpPr/>
            <p:nvPr/>
          </p:nvCxnSpPr>
          <p:spPr>
            <a:xfrm flipH="1">
              <a:off x="16671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8DFF9C72-75EF-4511-9F1D-427E6B6E5B56}"/>
                </a:ext>
              </a:extLst>
            </p:cNvPr>
            <p:cNvCxnSpPr/>
            <p:nvPr/>
          </p:nvCxnSpPr>
          <p:spPr>
            <a:xfrm flipH="1">
              <a:off x="17518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A17DBA9-8CA0-4EF7-92BF-5E8AADE7FA41}"/>
                </a:ext>
              </a:extLst>
            </p:cNvPr>
            <p:cNvCxnSpPr/>
            <p:nvPr/>
          </p:nvCxnSpPr>
          <p:spPr>
            <a:xfrm flipH="1">
              <a:off x="18365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386C5EAB-EDD6-41BE-BAD9-B432CDD06AD6}"/>
                </a:ext>
              </a:extLst>
            </p:cNvPr>
            <p:cNvCxnSpPr/>
            <p:nvPr/>
          </p:nvCxnSpPr>
          <p:spPr>
            <a:xfrm flipH="1">
              <a:off x="19212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21817521-CBD8-47A5-A8C3-044D4C70F682}"/>
                </a:ext>
              </a:extLst>
            </p:cNvPr>
            <p:cNvCxnSpPr/>
            <p:nvPr/>
          </p:nvCxnSpPr>
          <p:spPr>
            <a:xfrm flipH="1">
              <a:off x="20059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33425327-5B7A-46EE-A40C-2ADDD7EF33CD}"/>
                </a:ext>
              </a:extLst>
            </p:cNvPr>
            <p:cNvCxnSpPr/>
            <p:nvPr/>
          </p:nvCxnSpPr>
          <p:spPr>
            <a:xfrm flipH="1">
              <a:off x="20906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13AD417-9DD8-4B7B-AC71-BBC3252277AF}"/>
                </a:ext>
              </a:extLst>
            </p:cNvPr>
            <p:cNvCxnSpPr/>
            <p:nvPr/>
          </p:nvCxnSpPr>
          <p:spPr>
            <a:xfrm flipH="1">
              <a:off x="21753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D65C1C2E-668C-4567-95AE-08BCB3EA649B}"/>
                </a:ext>
              </a:extLst>
            </p:cNvPr>
            <p:cNvCxnSpPr/>
            <p:nvPr/>
          </p:nvCxnSpPr>
          <p:spPr>
            <a:xfrm flipH="1">
              <a:off x="22600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B1726CD-2B21-4B9F-B6EB-852C093C8677}"/>
                </a:ext>
              </a:extLst>
            </p:cNvPr>
            <p:cNvCxnSpPr/>
            <p:nvPr/>
          </p:nvCxnSpPr>
          <p:spPr>
            <a:xfrm flipH="1">
              <a:off x="23447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7B7F30C-E771-484D-A806-1B00DFBE35E5}"/>
                </a:ext>
              </a:extLst>
            </p:cNvPr>
            <p:cNvCxnSpPr/>
            <p:nvPr/>
          </p:nvCxnSpPr>
          <p:spPr>
            <a:xfrm flipH="1">
              <a:off x="24294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10630179-A118-4DE8-888E-2314A02D19F7}"/>
                </a:ext>
              </a:extLst>
            </p:cNvPr>
            <p:cNvCxnSpPr/>
            <p:nvPr/>
          </p:nvCxnSpPr>
          <p:spPr>
            <a:xfrm flipH="1">
              <a:off x="25141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81ABFEA6-9E06-4F70-AE6C-1A7246B46371}"/>
                </a:ext>
              </a:extLst>
            </p:cNvPr>
            <p:cNvCxnSpPr/>
            <p:nvPr/>
          </p:nvCxnSpPr>
          <p:spPr>
            <a:xfrm flipH="1">
              <a:off x="25989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3B32A58-27DD-4625-9225-CAA0DAF04FCB}"/>
                </a:ext>
              </a:extLst>
            </p:cNvPr>
            <p:cNvCxnSpPr/>
            <p:nvPr/>
          </p:nvCxnSpPr>
          <p:spPr>
            <a:xfrm flipH="1">
              <a:off x="26836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30ABF06-E124-4F43-BE13-EFA667017B85}"/>
                </a:ext>
              </a:extLst>
            </p:cNvPr>
            <p:cNvCxnSpPr/>
            <p:nvPr/>
          </p:nvCxnSpPr>
          <p:spPr>
            <a:xfrm flipH="1">
              <a:off x="27683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338CE9E7-6EBC-49AF-B498-9FE7F0B9D16D}"/>
                </a:ext>
              </a:extLst>
            </p:cNvPr>
            <p:cNvCxnSpPr/>
            <p:nvPr/>
          </p:nvCxnSpPr>
          <p:spPr>
            <a:xfrm flipH="1">
              <a:off x="28530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287A036-F5F0-4645-BF54-A105260D2447}"/>
                </a:ext>
              </a:extLst>
            </p:cNvPr>
            <p:cNvCxnSpPr/>
            <p:nvPr/>
          </p:nvCxnSpPr>
          <p:spPr>
            <a:xfrm flipH="1">
              <a:off x="29377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3FADF6B4-7313-4EDB-BBF3-4E5B18E3CE7B}"/>
                </a:ext>
              </a:extLst>
            </p:cNvPr>
            <p:cNvCxnSpPr/>
            <p:nvPr/>
          </p:nvCxnSpPr>
          <p:spPr>
            <a:xfrm flipH="1">
              <a:off x="30224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41602D87-C064-4819-BAD2-ED2567847E06}"/>
                </a:ext>
              </a:extLst>
            </p:cNvPr>
            <p:cNvCxnSpPr/>
            <p:nvPr/>
          </p:nvCxnSpPr>
          <p:spPr>
            <a:xfrm flipH="1">
              <a:off x="31071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5A059D2F-4B61-486F-9F7A-2203F0BEB691}"/>
                </a:ext>
              </a:extLst>
            </p:cNvPr>
            <p:cNvCxnSpPr/>
            <p:nvPr/>
          </p:nvCxnSpPr>
          <p:spPr>
            <a:xfrm flipH="1">
              <a:off x="31918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C57239D0-1C6E-424F-B92E-3B1039E321A1}"/>
                </a:ext>
              </a:extLst>
            </p:cNvPr>
            <p:cNvCxnSpPr/>
            <p:nvPr/>
          </p:nvCxnSpPr>
          <p:spPr>
            <a:xfrm flipH="1">
              <a:off x="32765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1A78E772-BD01-4E88-8E81-22166D1D622C}"/>
                </a:ext>
              </a:extLst>
            </p:cNvPr>
            <p:cNvCxnSpPr/>
            <p:nvPr/>
          </p:nvCxnSpPr>
          <p:spPr>
            <a:xfrm flipH="1">
              <a:off x="33612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D92DC21E-7D06-4571-967B-4FE2F8AEBB51}"/>
                </a:ext>
              </a:extLst>
            </p:cNvPr>
            <p:cNvCxnSpPr/>
            <p:nvPr/>
          </p:nvCxnSpPr>
          <p:spPr>
            <a:xfrm flipH="1">
              <a:off x="34460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0CF695BE-7FDB-4303-8E3C-71C1FEF7D607}"/>
                </a:ext>
              </a:extLst>
            </p:cNvPr>
            <p:cNvCxnSpPr/>
            <p:nvPr/>
          </p:nvCxnSpPr>
          <p:spPr>
            <a:xfrm flipH="1">
              <a:off x="35307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D122AE7D-1F84-48EF-BF0E-C94310CC7E0E}"/>
                </a:ext>
              </a:extLst>
            </p:cNvPr>
            <p:cNvCxnSpPr/>
            <p:nvPr/>
          </p:nvCxnSpPr>
          <p:spPr>
            <a:xfrm flipH="1">
              <a:off x="36154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36F59119-B93B-4652-A35E-60368E5FC605}"/>
                </a:ext>
              </a:extLst>
            </p:cNvPr>
            <p:cNvCxnSpPr/>
            <p:nvPr/>
          </p:nvCxnSpPr>
          <p:spPr>
            <a:xfrm flipH="1">
              <a:off x="37001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91CF17D3-F053-4983-A26C-40C15E1A7831}"/>
                </a:ext>
              </a:extLst>
            </p:cNvPr>
            <p:cNvCxnSpPr/>
            <p:nvPr/>
          </p:nvCxnSpPr>
          <p:spPr>
            <a:xfrm flipH="1">
              <a:off x="37848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B151613A-0BFD-4997-9334-A767C00ECD2C}"/>
                </a:ext>
              </a:extLst>
            </p:cNvPr>
            <p:cNvCxnSpPr/>
            <p:nvPr/>
          </p:nvCxnSpPr>
          <p:spPr>
            <a:xfrm flipH="1">
              <a:off x="38695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55506DD-8A70-4040-9312-E4DDFD210162}"/>
                </a:ext>
              </a:extLst>
            </p:cNvPr>
            <p:cNvCxnSpPr/>
            <p:nvPr/>
          </p:nvCxnSpPr>
          <p:spPr>
            <a:xfrm flipH="1">
              <a:off x="39542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69E91CB8-A370-47CF-9812-2711B8CC4DA3}"/>
                </a:ext>
              </a:extLst>
            </p:cNvPr>
            <p:cNvCxnSpPr/>
            <p:nvPr/>
          </p:nvCxnSpPr>
          <p:spPr>
            <a:xfrm flipH="1">
              <a:off x="40389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5BD2B8B4-7048-47EB-B3C1-7C4A9B6CE24E}"/>
                </a:ext>
              </a:extLst>
            </p:cNvPr>
            <p:cNvCxnSpPr/>
            <p:nvPr/>
          </p:nvCxnSpPr>
          <p:spPr>
            <a:xfrm flipH="1">
              <a:off x="41236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5BBB8BD0-30AD-484B-B724-26BF6304818C}"/>
                </a:ext>
              </a:extLst>
            </p:cNvPr>
            <p:cNvCxnSpPr/>
            <p:nvPr/>
          </p:nvCxnSpPr>
          <p:spPr>
            <a:xfrm flipH="1">
              <a:off x="42083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08BDCD7A-EA4C-4473-AF0B-354CBAF4097B}"/>
                </a:ext>
              </a:extLst>
            </p:cNvPr>
            <p:cNvCxnSpPr/>
            <p:nvPr/>
          </p:nvCxnSpPr>
          <p:spPr>
            <a:xfrm flipH="1">
              <a:off x="42930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2B5DAFC2-444C-4CF4-9E60-A5E0BE17F304}"/>
                </a:ext>
              </a:extLst>
            </p:cNvPr>
            <p:cNvCxnSpPr/>
            <p:nvPr/>
          </p:nvCxnSpPr>
          <p:spPr>
            <a:xfrm flipH="1">
              <a:off x="44625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02450AFA-AB8F-490B-90BE-9A31D543B771}"/>
                </a:ext>
              </a:extLst>
            </p:cNvPr>
            <p:cNvCxnSpPr/>
            <p:nvPr/>
          </p:nvCxnSpPr>
          <p:spPr>
            <a:xfrm flipH="1">
              <a:off x="43778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F67043B6-EEF9-4456-BDA7-BD077B74804D}"/>
                </a:ext>
              </a:extLst>
            </p:cNvPr>
            <p:cNvCxnSpPr/>
            <p:nvPr/>
          </p:nvCxnSpPr>
          <p:spPr>
            <a:xfrm flipH="1">
              <a:off x="45472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BC6D5082-89C6-451A-8A5F-DCE6AC6476D0}"/>
                </a:ext>
              </a:extLst>
            </p:cNvPr>
            <p:cNvCxnSpPr/>
            <p:nvPr/>
          </p:nvCxnSpPr>
          <p:spPr>
            <a:xfrm flipH="1">
              <a:off x="46319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id="{5AB3AEA7-6AB8-45D9-B332-4A09325AEFD0}"/>
                </a:ext>
              </a:extLst>
            </p:cNvPr>
            <p:cNvCxnSpPr/>
            <p:nvPr/>
          </p:nvCxnSpPr>
          <p:spPr>
            <a:xfrm flipH="1">
              <a:off x="47166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F8F9272E-0618-4678-BA8E-8AD86126AF81}"/>
                </a:ext>
              </a:extLst>
            </p:cNvPr>
            <p:cNvCxnSpPr/>
            <p:nvPr/>
          </p:nvCxnSpPr>
          <p:spPr>
            <a:xfrm flipH="1">
              <a:off x="48013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AB61F231-13BC-4649-861C-76C404A79DC7}"/>
                </a:ext>
              </a:extLst>
            </p:cNvPr>
            <p:cNvCxnSpPr/>
            <p:nvPr/>
          </p:nvCxnSpPr>
          <p:spPr>
            <a:xfrm flipH="1">
              <a:off x="48860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A51C9C68-E5B2-493A-B953-A79A3C57CE71}"/>
                </a:ext>
              </a:extLst>
            </p:cNvPr>
            <p:cNvCxnSpPr/>
            <p:nvPr/>
          </p:nvCxnSpPr>
          <p:spPr>
            <a:xfrm flipH="1">
              <a:off x="49707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6F5969FB-2249-4471-8E21-EBD800972A65}"/>
                </a:ext>
              </a:extLst>
            </p:cNvPr>
            <p:cNvCxnSpPr/>
            <p:nvPr/>
          </p:nvCxnSpPr>
          <p:spPr>
            <a:xfrm flipH="1">
              <a:off x="50554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CA4393C8-F041-446B-B83A-71D6FACC3B52}"/>
                </a:ext>
              </a:extLst>
            </p:cNvPr>
            <p:cNvCxnSpPr/>
            <p:nvPr/>
          </p:nvCxnSpPr>
          <p:spPr>
            <a:xfrm flipH="1">
              <a:off x="51401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0616CF1F-CF5F-4F25-918F-629519806F62}"/>
                </a:ext>
              </a:extLst>
            </p:cNvPr>
            <p:cNvCxnSpPr/>
            <p:nvPr/>
          </p:nvCxnSpPr>
          <p:spPr>
            <a:xfrm flipH="1">
              <a:off x="52249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6219D797-CB43-4BA8-9D29-8D80EC1B3CB4}"/>
                </a:ext>
              </a:extLst>
            </p:cNvPr>
            <p:cNvCxnSpPr/>
            <p:nvPr/>
          </p:nvCxnSpPr>
          <p:spPr>
            <a:xfrm flipH="1">
              <a:off x="53096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18BB833A-52A7-4647-9022-9952D8EA033E}"/>
                </a:ext>
              </a:extLst>
            </p:cNvPr>
            <p:cNvCxnSpPr/>
            <p:nvPr/>
          </p:nvCxnSpPr>
          <p:spPr>
            <a:xfrm flipH="1">
              <a:off x="53943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1741FD5E-332A-4D57-8BFA-26B4BDBCFE8E}"/>
                </a:ext>
              </a:extLst>
            </p:cNvPr>
            <p:cNvCxnSpPr/>
            <p:nvPr/>
          </p:nvCxnSpPr>
          <p:spPr>
            <a:xfrm flipH="1">
              <a:off x="54790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AFD3F8B7-4512-4AC6-AA83-40495B3BD8E5}"/>
                </a:ext>
              </a:extLst>
            </p:cNvPr>
            <p:cNvCxnSpPr/>
            <p:nvPr/>
          </p:nvCxnSpPr>
          <p:spPr>
            <a:xfrm flipH="1">
              <a:off x="55637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3DE97A24-8A94-44B6-8A3F-8057EF9F2ADD}"/>
                </a:ext>
              </a:extLst>
            </p:cNvPr>
            <p:cNvCxnSpPr/>
            <p:nvPr/>
          </p:nvCxnSpPr>
          <p:spPr>
            <a:xfrm flipH="1">
              <a:off x="56484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0F284448-8CC4-4103-9664-6C4ECCE2DA0F}"/>
                </a:ext>
              </a:extLst>
            </p:cNvPr>
            <p:cNvCxnSpPr/>
            <p:nvPr/>
          </p:nvCxnSpPr>
          <p:spPr>
            <a:xfrm flipH="1">
              <a:off x="57331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15792D30-0FBD-4473-AC1C-A5E55C1862FC}"/>
                </a:ext>
              </a:extLst>
            </p:cNvPr>
            <p:cNvCxnSpPr/>
            <p:nvPr/>
          </p:nvCxnSpPr>
          <p:spPr>
            <a:xfrm flipH="1">
              <a:off x="58178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943F7D03-A865-41C0-9317-1944B56F4A2B}"/>
                </a:ext>
              </a:extLst>
            </p:cNvPr>
            <p:cNvCxnSpPr/>
            <p:nvPr/>
          </p:nvCxnSpPr>
          <p:spPr>
            <a:xfrm flipH="1">
              <a:off x="59025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46117EE2-F9CD-43CF-8001-C26B92B375D2}"/>
                </a:ext>
              </a:extLst>
            </p:cNvPr>
            <p:cNvCxnSpPr/>
            <p:nvPr/>
          </p:nvCxnSpPr>
          <p:spPr>
            <a:xfrm flipH="1">
              <a:off x="59872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7FA89FD7-1445-4F32-A61C-2E72FA8B2A5A}"/>
                </a:ext>
              </a:extLst>
            </p:cNvPr>
            <p:cNvCxnSpPr/>
            <p:nvPr/>
          </p:nvCxnSpPr>
          <p:spPr>
            <a:xfrm flipH="1">
              <a:off x="60719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C30385A8-1B4B-4615-A0E6-ED31BC1118ED}"/>
                </a:ext>
              </a:extLst>
            </p:cNvPr>
            <p:cNvCxnSpPr/>
            <p:nvPr/>
          </p:nvCxnSpPr>
          <p:spPr>
            <a:xfrm flipH="1">
              <a:off x="61567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D4E850D8-84B6-4E48-B9F3-ADF02C76F6E6}"/>
                </a:ext>
              </a:extLst>
            </p:cNvPr>
            <p:cNvCxnSpPr/>
            <p:nvPr/>
          </p:nvCxnSpPr>
          <p:spPr>
            <a:xfrm flipH="1">
              <a:off x="62414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54C51562-E89C-4BFD-8DF4-5DDF67E69A40}"/>
                </a:ext>
              </a:extLst>
            </p:cNvPr>
            <p:cNvCxnSpPr/>
            <p:nvPr/>
          </p:nvCxnSpPr>
          <p:spPr>
            <a:xfrm flipH="1">
              <a:off x="63261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5D8FBF82-78DA-423D-ADD5-83D3A94C137F}"/>
                </a:ext>
              </a:extLst>
            </p:cNvPr>
            <p:cNvCxnSpPr/>
            <p:nvPr/>
          </p:nvCxnSpPr>
          <p:spPr>
            <a:xfrm flipH="1">
              <a:off x="64108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1D41925A-B91E-4D9A-8C34-C4D9177A0257}"/>
                </a:ext>
              </a:extLst>
            </p:cNvPr>
            <p:cNvCxnSpPr/>
            <p:nvPr/>
          </p:nvCxnSpPr>
          <p:spPr>
            <a:xfrm flipH="1">
              <a:off x="64955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529E9DEA-F267-4B0A-A62C-CD3FFCC0DED0}"/>
                </a:ext>
              </a:extLst>
            </p:cNvPr>
            <p:cNvCxnSpPr/>
            <p:nvPr/>
          </p:nvCxnSpPr>
          <p:spPr>
            <a:xfrm flipH="1">
              <a:off x="65802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BDB8D9DE-DD1E-4BE9-811A-90674C547030}"/>
                </a:ext>
              </a:extLst>
            </p:cNvPr>
            <p:cNvCxnSpPr/>
            <p:nvPr/>
          </p:nvCxnSpPr>
          <p:spPr>
            <a:xfrm flipH="1">
              <a:off x="66649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412187E3-0439-47EF-9940-354D9633B4B6}"/>
                </a:ext>
              </a:extLst>
            </p:cNvPr>
            <p:cNvCxnSpPr/>
            <p:nvPr/>
          </p:nvCxnSpPr>
          <p:spPr>
            <a:xfrm flipH="1">
              <a:off x="67496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F93C8A1A-6E06-4D31-8C2E-655312E5BE5E}"/>
                </a:ext>
              </a:extLst>
            </p:cNvPr>
            <p:cNvCxnSpPr/>
            <p:nvPr/>
          </p:nvCxnSpPr>
          <p:spPr>
            <a:xfrm flipH="1">
              <a:off x="68343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D74E76ED-46F1-4FF5-8E5F-0D0C9969A3C3}"/>
                </a:ext>
              </a:extLst>
            </p:cNvPr>
            <p:cNvCxnSpPr/>
            <p:nvPr/>
          </p:nvCxnSpPr>
          <p:spPr>
            <a:xfrm flipH="1">
              <a:off x="69190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22EAD019-9A3C-48C1-8777-6D3084F7E02C}"/>
                </a:ext>
              </a:extLst>
            </p:cNvPr>
            <p:cNvCxnSpPr/>
            <p:nvPr/>
          </p:nvCxnSpPr>
          <p:spPr>
            <a:xfrm flipH="1">
              <a:off x="70038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AE38E780-0436-464F-ACD0-486287B43109}"/>
                </a:ext>
              </a:extLst>
            </p:cNvPr>
            <p:cNvCxnSpPr/>
            <p:nvPr/>
          </p:nvCxnSpPr>
          <p:spPr>
            <a:xfrm flipH="1">
              <a:off x="70885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85D2448F-6D74-42DB-B18D-AB2F090A7C22}"/>
                </a:ext>
              </a:extLst>
            </p:cNvPr>
            <p:cNvCxnSpPr/>
            <p:nvPr/>
          </p:nvCxnSpPr>
          <p:spPr>
            <a:xfrm flipH="1">
              <a:off x="71732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3904D28E-EF93-4A5B-BF92-40C3D1DC6EB7}"/>
                </a:ext>
              </a:extLst>
            </p:cNvPr>
            <p:cNvCxnSpPr/>
            <p:nvPr/>
          </p:nvCxnSpPr>
          <p:spPr>
            <a:xfrm flipH="1">
              <a:off x="72579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B7AFC307-5BAD-4484-8F37-E58DA6F4DA9E}"/>
                </a:ext>
              </a:extLst>
            </p:cNvPr>
            <p:cNvCxnSpPr/>
            <p:nvPr/>
          </p:nvCxnSpPr>
          <p:spPr>
            <a:xfrm flipH="1">
              <a:off x="73426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5D7DE0B8-95B3-4AB5-943F-DB36F38F864D}"/>
                </a:ext>
              </a:extLst>
            </p:cNvPr>
            <p:cNvCxnSpPr/>
            <p:nvPr/>
          </p:nvCxnSpPr>
          <p:spPr>
            <a:xfrm flipH="1">
              <a:off x="7427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DE7C487B-0BCC-48D5-8645-ECF836DB0C25}"/>
                </a:ext>
              </a:extLst>
            </p:cNvPr>
            <p:cNvCxnSpPr/>
            <p:nvPr/>
          </p:nvCxnSpPr>
          <p:spPr>
            <a:xfrm flipH="1">
              <a:off x="75120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9422320F-37D4-4BDE-905F-386140FDC471}"/>
                </a:ext>
              </a:extLst>
            </p:cNvPr>
            <p:cNvCxnSpPr/>
            <p:nvPr/>
          </p:nvCxnSpPr>
          <p:spPr>
            <a:xfrm flipH="1">
              <a:off x="75967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5956D0D3-2A4D-4990-80F9-4A0183208A39}"/>
                </a:ext>
              </a:extLst>
            </p:cNvPr>
            <p:cNvCxnSpPr/>
            <p:nvPr/>
          </p:nvCxnSpPr>
          <p:spPr>
            <a:xfrm flipH="1">
              <a:off x="76814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C54FBEFC-E35E-4F1D-8CB2-DD425252B504}"/>
                </a:ext>
              </a:extLst>
            </p:cNvPr>
            <p:cNvCxnSpPr/>
            <p:nvPr/>
          </p:nvCxnSpPr>
          <p:spPr>
            <a:xfrm flipH="1">
              <a:off x="77661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36CCD6E8-9FE0-436C-A780-5F63A4DA750E}"/>
                </a:ext>
              </a:extLst>
            </p:cNvPr>
            <p:cNvCxnSpPr/>
            <p:nvPr/>
          </p:nvCxnSpPr>
          <p:spPr>
            <a:xfrm flipH="1">
              <a:off x="78508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73BCE301-3824-45E7-A3F3-C3F4A34E879A}"/>
                </a:ext>
              </a:extLst>
            </p:cNvPr>
            <p:cNvCxnSpPr/>
            <p:nvPr/>
          </p:nvCxnSpPr>
          <p:spPr>
            <a:xfrm flipH="1">
              <a:off x="79356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4DF1EF0D-C44C-42D0-A686-2A15CC768CD1}"/>
                </a:ext>
              </a:extLst>
            </p:cNvPr>
            <p:cNvCxnSpPr/>
            <p:nvPr/>
          </p:nvCxnSpPr>
          <p:spPr>
            <a:xfrm flipH="1">
              <a:off x="80203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C7D0BA3A-54D2-48A0-A71E-B8266E48823B}"/>
                </a:ext>
              </a:extLst>
            </p:cNvPr>
            <p:cNvCxnSpPr/>
            <p:nvPr/>
          </p:nvCxnSpPr>
          <p:spPr>
            <a:xfrm flipH="1">
              <a:off x="810502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B7277E8A-7F56-4C8A-815F-1AE5851172C7}"/>
                </a:ext>
              </a:extLst>
            </p:cNvPr>
            <p:cNvCxnSpPr/>
            <p:nvPr/>
          </p:nvCxnSpPr>
          <p:spPr>
            <a:xfrm flipH="1">
              <a:off x="81897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5D59CB81-BA8B-46B2-B056-90A71B5B03B8}"/>
                </a:ext>
              </a:extLst>
            </p:cNvPr>
            <p:cNvCxnSpPr/>
            <p:nvPr/>
          </p:nvCxnSpPr>
          <p:spPr>
            <a:xfrm flipH="1">
              <a:off x="827444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6BA80B7E-3DC4-4003-B42F-09536BF485F1}"/>
                </a:ext>
              </a:extLst>
            </p:cNvPr>
            <p:cNvCxnSpPr/>
            <p:nvPr/>
          </p:nvCxnSpPr>
          <p:spPr>
            <a:xfrm flipH="1">
              <a:off x="83591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00556B0E-9BB4-45FF-AA89-7FAAD028C97E}"/>
                </a:ext>
              </a:extLst>
            </p:cNvPr>
            <p:cNvCxnSpPr/>
            <p:nvPr/>
          </p:nvCxnSpPr>
          <p:spPr>
            <a:xfrm flipH="1">
              <a:off x="84438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8CC4B74D-3CAA-4FC7-B590-7FE5D0FC2E79}"/>
                </a:ext>
              </a:extLst>
            </p:cNvPr>
            <p:cNvCxnSpPr/>
            <p:nvPr/>
          </p:nvCxnSpPr>
          <p:spPr>
            <a:xfrm flipH="1">
              <a:off x="85285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52BC5BB5-256B-4743-85B1-AE291551ECDC}"/>
                </a:ext>
              </a:extLst>
            </p:cNvPr>
            <p:cNvCxnSpPr/>
            <p:nvPr/>
          </p:nvCxnSpPr>
          <p:spPr>
            <a:xfrm flipH="1">
              <a:off x="86132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0B08319F-5857-4D94-BE46-2235D2F92D75}"/>
                </a:ext>
              </a:extLst>
            </p:cNvPr>
            <p:cNvCxnSpPr/>
            <p:nvPr/>
          </p:nvCxnSpPr>
          <p:spPr>
            <a:xfrm flipH="1">
              <a:off x="86979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39AC8595-9A7B-422B-8D16-3E2B5045237D}"/>
                </a:ext>
              </a:extLst>
            </p:cNvPr>
            <p:cNvCxnSpPr/>
            <p:nvPr/>
          </p:nvCxnSpPr>
          <p:spPr>
            <a:xfrm flipH="1">
              <a:off x="87827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B342DF39-E681-44B3-B822-3AB38B65096D}"/>
                </a:ext>
              </a:extLst>
            </p:cNvPr>
            <p:cNvCxnSpPr/>
            <p:nvPr/>
          </p:nvCxnSpPr>
          <p:spPr>
            <a:xfrm flipH="1">
              <a:off x="88674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>
              <a:extLst>
                <a:ext uri="{FF2B5EF4-FFF2-40B4-BE49-F238E27FC236}">
                  <a16:creationId xmlns:a16="http://schemas.microsoft.com/office/drawing/2014/main" id="{3587A726-533A-4D1E-B0C4-10DC682A5AD9}"/>
                </a:ext>
              </a:extLst>
            </p:cNvPr>
            <p:cNvCxnSpPr/>
            <p:nvPr/>
          </p:nvCxnSpPr>
          <p:spPr>
            <a:xfrm flipH="1">
              <a:off x="89521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>
              <a:extLst>
                <a:ext uri="{FF2B5EF4-FFF2-40B4-BE49-F238E27FC236}">
                  <a16:creationId xmlns:a16="http://schemas.microsoft.com/office/drawing/2014/main" id="{0A718774-EA17-40A5-AB7B-B55A48CF217E}"/>
                </a:ext>
              </a:extLst>
            </p:cNvPr>
            <p:cNvCxnSpPr/>
            <p:nvPr/>
          </p:nvCxnSpPr>
          <p:spPr>
            <a:xfrm flipH="1">
              <a:off x="90368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>
              <a:extLst>
                <a:ext uri="{FF2B5EF4-FFF2-40B4-BE49-F238E27FC236}">
                  <a16:creationId xmlns:a16="http://schemas.microsoft.com/office/drawing/2014/main" id="{7AFD37AA-A6CB-42B7-8546-0A03B1A87351}"/>
                </a:ext>
              </a:extLst>
            </p:cNvPr>
            <p:cNvCxnSpPr/>
            <p:nvPr/>
          </p:nvCxnSpPr>
          <p:spPr>
            <a:xfrm flipH="1">
              <a:off x="91215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>
              <a:extLst>
                <a:ext uri="{FF2B5EF4-FFF2-40B4-BE49-F238E27FC236}">
                  <a16:creationId xmlns:a16="http://schemas.microsoft.com/office/drawing/2014/main" id="{4E841E21-243A-4839-B13E-57E1E362CE7A}"/>
                </a:ext>
              </a:extLst>
            </p:cNvPr>
            <p:cNvCxnSpPr/>
            <p:nvPr/>
          </p:nvCxnSpPr>
          <p:spPr>
            <a:xfrm flipH="1">
              <a:off x="92062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454F2370-8518-4ED0-9D03-74C0A98099E6}"/>
                </a:ext>
              </a:extLst>
            </p:cNvPr>
            <p:cNvCxnSpPr/>
            <p:nvPr/>
          </p:nvCxnSpPr>
          <p:spPr>
            <a:xfrm flipH="1">
              <a:off x="92909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>
              <a:extLst>
                <a:ext uri="{FF2B5EF4-FFF2-40B4-BE49-F238E27FC236}">
                  <a16:creationId xmlns:a16="http://schemas.microsoft.com/office/drawing/2014/main" id="{63C7F5B4-49AE-4429-B583-2787B280518F}"/>
                </a:ext>
              </a:extLst>
            </p:cNvPr>
            <p:cNvCxnSpPr/>
            <p:nvPr/>
          </p:nvCxnSpPr>
          <p:spPr>
            <a:xfrm flipH="1">
              <a:off x="93756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>
              <a:extLst>
                <a:ext uri="{FF2B5EF4-FFF2-40B4-BE49-F238E27FC236}">
                  <a16:creationId xmlns:a16="http://schemas.microsoft.com/office/drawing/2014/main" id="{1490C0FC-7271-4A5E-9905-7B056F318C99}"/>
                </a:ext>
              </a:extLst>
            </p:cNvPr>
            <p:cNvCxnSpPr/>
            <p:nvPr/>
          </p:nvCxnSpPr>
          <p:spPr>
            <a:xfrm flipH="1">
              <a:off x="9460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1E65EFED-B9B5-4533-A399-47AA00911414}"/>
              </a:ext>
            </a:extLst>
          </p:cNvPr>
          <p:cNvGrpSpPr/>
          <p:nvPr userDrawn="1"/>
        </p:nvGrpSpPr>
        <p:grpSpPr>
          <a:xfrm>
            <a:off x="11597706" y="6414350"/>
            <a:ext cx="677642" cy="114300"/>
            <a:chOff x="11597706" y="6414350"/>
            <a:chExt cx="677642" cy="114300"/>
          </a:xfrm>
        </p:grpSpPr>
        <p:cxnSp>
          <p:nvCxnSpPr>
            <p:cNvPr id="129" name="直接连接符 128">
              <a:extLst>
                <a:ext uri="{FF2B5EF4-FFF2-40B4-BE49-F238E27FC236}">
                  <a16:creationId xmlns:a16="http://schemas.microsoft.com/office/drawing/2014/main" id="{1611E897-E8F1-4A23-B018-D3BA111BD633}"/>
                </a:ext>
              </a:extLst>
            </p:cNvPr>
            <p:cNvCxnSpPr/>
            <p:nvPr/>
          </p:nvCxnSpPr>
          <p:spPr>
            <a:xfrm flipH="1">
              <a:off x="1159770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>
              <a:extLst>
                <a:ext uri="{FF2B5EF4-FFF2-40B4-BE49-F238E27FC236}">
                  <a16:creationId xmlns:a16="http://schemas.microsoft.com/office/drawing/2014/main" id="{F62F416F-7E85-4260-9F38-B10FC7C078EE}"/>
                </a:ext>
              </a:extLst>
            </p:cNvPr>
            <p:cNvCxnSpPr/>
            <p:nvPr/>
          </p:nvCxnSpPr>
          <p:spPr>
            <a:xfrm flipH="1">
              <a:off x="1168241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>
              <a:extLst>
                <a:ext uri="{FF2B5EF4-FFF2-40B4-BE49-F238E27FC236}">
                  <a16:creationId xmlns:a16="http://schemas.microsoft.com/office/drawing/2014/main" id="{68466C1A-2E5B-4201-A6AC-228DCB53DBA6}"/>
                </a:ext>
              </a:extLst>
            </p:cNvPr>
            <p:cNvCxnSpPr/>
            <p:nvPr/>
          </p:nvCxnSpPr>
          <p:spPr>
            <a:xfrm flipH="1">
              <a:off x="1176712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id="{42933300-D1C6-4D9E-B6CC-D392236B0BAD}"/>
                </a:ext>
              </a:extLst>
            </p:cNvPr>
            <p:cNvCxnSpPr/>
            <p:nvPr/>
          </p:nvCxnSpPr>
          <p:spPr>
            <a:xfrm flipH="1">
              <a:off x="1185183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F7109AC9-C8BD-4880-96C9-D0011A27827B}"/>
                </a:ext>
              </a:extLst>
            </p:cNvPr>
            <p:cNvCxnSpPr/>
            <p:nvPr/>
          </p:nvCxnSpPr>
          <p:spPr>
            <a:xfrm flipH="1">
              <a:off x="1193654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878EA53B-9520-45C3-AF0F-DDF5304B6F4D}"/>
                </a:ext>
              </a:extLst>
            </p:cNvPr>
            <p:cNvCxnSpPr/>
            <p:nvPr/>
          </p:nvCxnSpPr>
          <p:spPr>
            <a:xfrm flipH="1">
              <a:off x="1202125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26852F15-8C11-4990-862C-1BE38A9E4056}"/>
                </a:ext>
              </a:extLst>
            </p:cNvPr>
            <p:cNvCxnSpPr/>
            <p:nvPr/>
          </p:nvCxnSpPr>
          <p:spPr>
            <a:xfrm flipH="1">
              <a:off x="1210596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>
              <a:extLst>
                <a:ext uri="{FF2B5EF4-FFF2-40B4-BE49-F238E27FC236}">
                  <a16:creationId xmlns:a16="http://schemas.microsoft.com/office/drawing/2014/main" id="{D51E7273-2DBC-450F-86CF-7524146F076D}"/>
                </a:ext>
              </a:extLst>
            </p:cNvPr>
            <p:cNvCxnSpPr/>
            <p:nvPr/>
          </p:nvCxnSpPr>
          <p:spPr>
            <a:xfrm flipH="1">
              <a:off x="1219067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C38665CB-C26F-4381-83E1-8AFC2D1F2724}"/>
              </a:ext>
            </a:extLst>
          </p:cNvPr>
          <p:cNvGrpSpPr/>
          <p:nvPr userDrawn="1"/>
        </p:nvGrpSpPr>
        <p:grpSpPr>
          <a:xfrm flipH="1">
            <a:off x="658812" y="0"/>
            <a:ext cx="179387" cy="1174750"/>
            <a:chOff x="4399082" y="1624876"/>
            <a:chExt cx="231871" cy="3276600"/>
          </a:xfrm>
        </p:grpSpPr>
        <p:cxnSp>
          <p:nvCxnSpPr>
            <p:cNvPr id="145" name="直接连接符 144">
              <a:extLst>
                <a:ext uri="{FF2B5EF4-FFF2-40B4-BE49-F238E27FC236}">
                  <a16:creationId xmlns:a16="http://schemas.microsoft.com/office/drawing/2014/main" id="{529B3D4B-6803-4415-BED8-3B090C75278C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EDFE8D4E-2AAF-442C-9A4F-3E510C6EA373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7" name="矩形 136">
            <a:extLst>
              <a:ext uri="{FF2B5EF4-FFF2-40B4-BE49-F238E27FC236}">
                <a16:creationId xmlns:a16="http://schemas.microsoft.com/office/drawing/2014/main" id="{DF1E7718-137A-4299-AEA7-ABB82D03BD2D}"/>
              </a:ext>
            </a:extLst>
          </p:cNvPr>
          <p:cNvSpPr/>
          <p:nvPr userDrawn="1"/>
        </p:nvSpPr>
        <p:spPr>
          <a:xfrm>
            <a:off x="921717" y="2287504"/>
            <a:ext cx="5572770" cy="3133531"/>
          </a:xfrm>
          <a:prstGeom prst="rect">
            <a:avLst/>
          </a:prstGeom>
          <a:gradFill>
            <a:gsLst>
              <a:gs pos="30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995568FD-5C8B-4CDC-82FC-14AF692FDE8F}"/>
              </a:ext>
            </a:extLst>
          </p:cNvPr>
          <p:cNvGrpSpPr/>
          <p:nvPr userDrawn="1"/>
        </p:nvGrpSpPr>
        <p:grpSpPr>
          <a:xfrm rot="5400000" flipH="1">
            <a:off x="9772064" y="49138"/>
            <a:ext cx="231871" cy="4608000"/>
            <a:chOff x="4399082" y="1624876"/>
            <a:chExt cx="231871" cy="3276600"/>
          </a:xfrm>
        </p:grpSpPr>
        <p:cxnSp>
          <p:nvCxnSpPr>
            <p:cNvPr id="142" name="直接连接符 141">
              <a:extLst>
                <a:ext uri="{FF2B5EF4-FFF2-40B4-BE49-F238E27FC236}">
                  <a16:creationId xmlns:a16="http://schemas.microsoft.com/office/drawing/2014/main" id="{FFD11DBA-BB5A-4FE7-BC64-F5AD94620E9D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>
              <a:extLst>
                <a:ext uri="{FF2B5EF4-FFF2-40B4-BE49-F238E27FC236}">
                  <a16:creationId xmlns:a16="http://schemas.microsoft.com/office/drawing/2014/main" id="{D6ABAAC9-7D37-45AC-85BA-42595763B63A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2087E0B5-D244-4BE7-A2EE-18F0A974D883}"/>
              </a:ext>
            </a:extLst>
          </p:cNvPr>
          <p:cNvGrpSpPr/>
          <p:nvPr userDrawn="1"/>
        </p:nvGrpSpPr>
        <p:grpSpPr>
          <a:xfrm rot="5400000" flipV="1">
            <a:off x="8678349" y="2899493"/>
            <a:ext cx="231871" cy="4608000"/>
            <a:chOff x="4399082" y="1624876"/>
            <a:chExt cx="231871" cy="3276600"/>
          </a:xfrm>
        </p:grpSpPr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0B834C29-59D4-4D6A-BCEF-9B4EF75465CF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接连接符 148">
              <a:extLst>
                <a:ext uri="{FF2B5EF4-FFF2-40B4-BE49-F238E27FC236}">
                  <a16:creationId xmlns:a16="http://schemas.microsoft.com/office/drawing/2014/main" id="{0993A159-6C51-4B3A-8B4E-B9821F2063BB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0" name="自由: 形状 5">
            <a:extLst>
              <a:ext uri="{FF2B5EF4-FFF2-40B4-BE49-F238E27FC236}">
                <a16:creationId xmlns:a16="http://schemas.microsoft.com/office/drawing/2014/main" id="{AB732EE1-13E2-4E58-AB7D-5AC5E37DC1B1}"/>
              </a:ext>
            </a:extLst>
          </p:cNvPr>
          <p:cNvSpPr/>
          <p:nvPr userDrawn="1"/>
        </p:nvSpPr>
        <p:spPr>
          <a:xfrm rot="10800000">
            <a:off x="6568948" y="1564833"/>
            <a:ext cx="915963" cy="847135"/>
          </a:xfrm>
          <a:custGeom>
            <a:avLst/>
            <a:gdLst/>
            <a:ahLst/>
            <a:cxnLst/>
            <a:rect l="l" t="t" r="r" b="b"/>
            <a:pathLst>
              <a:path w="444140" h="410766">
                <a:moveTo>
                  <a:pt x="37654" y="410766"/>
                </a:moveTo>
                <a:lnTo>
                  <a:pt x="0" y="350007"/>
                </a:lnTo>
                <a:cubicBezTo>
                  <a:pt x="30808" y="337455"/>
                  <a:pt x="53771" y="317630"/>
                  <a:pt x="68889" y="290531"/>
                </a:cubicBezTo>
                <a:cubicBezTo>
                  <a:pt x="84007" y="263432"/>
                  <a:pt x="92422" y="226206"/>
                  <a:pt x="94134" y="178854"/>
                </a:cubicBezTo>
                <a:lnTo>
                  <a:pt x="13692" y="178854"/>
                </a:lnTo>
                <a:lnTo>
                  <a:pt x="13692" y="0"/>
                </a:lnTo>
                <a:lnTo>
                  <a:pt x="178854" y="0"/>
                </a:lnTo>
                <a:lnTo>
                  <a:pt x="178854" y="141201"/>
                </a:lnTo>
                <a:cubicBezTo>
                  <a:pt x="178854" y="217649"/>
                  <a:pt x="170011" y="272703"/>
                  <a:pt x="152326" y="306363"/>
                </a:cubicBezTo>
                <a:cubicBezTo>
                  <a:pt x="127794" y="352574"/>
                  <a:pt x="89570" y="387375"/>
                  <a:pt x="37654" y="410766"/>
                </a:cubicBezTo>
                <a:close/>
                <a:moveTo>
                  <a:pt x="302940" y="410766"/>
                </a:moveTo>
                <a:lnTo>
                  <a:pt x="265286" y="350007"/>
                </a:lnTo>
                <a:cubicBezTo>
                  <a:pt x="296094" y="337455"/>
                  <a:pt x="319057" y="317630"/>
                  <a:pt x="334175" y="290531"/>
                </a:cubicBezTo>
                <a:cubicBezTo>
                  <a:pt x="349294" y="263432"/>
                  <a:pt x="357709" y="226206"/>
                  <a:pt x="359420" y="178854"/>
                </a:cubicBezTo>
                <a:lnTo>
                  <a:pt x="278978" y="178854"/>
                </a:lnTo>
                <a:lnTo>
                  <a:pt x="278978" y="0"/>
                </a:lnTo>
                <a:lnTo>
                  <a:pt x="444140" y="0"/>
                </a:lnTo>
                <a:lnTo>
                  <a:pt x="444140" y="141201"/>
                </a:lnTo>
                <a:cubicBezTo>
                  <a:pt x="444140" y="217649"/>
                  <a:pt x="435298" y="272703"/>
                  <a:pt x="417612" y="306363"/>
                </a:cubicBezTo>
                <a:cubicBezTo>
                  <a:pt x="393080" y="352574"/>
                  <a:pt x="354856" y="387375"/>
                  <a:pt x="302940" y="410766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0000"/>
                </a:schemeClr>
              </a:gs>
              <a:gs pos="100000">
                <a:schemeClr val="accent1">
                  <a:alpha val="10000"/>
                </a:schemeClr>
              </a:gs>
            </a:gsLst>
            <a:lin ang="0" scaled="0"/>
          </a:gradFill>
          <a:ln>
            <a:noFill/>
          </a:ln>
          <a:effectLst>
            <a:outerShdw blurRad="254000" sx="102000" sy="102000" algn="ctr" rotWithShape="0">
              <a:srgbClr val="A92B33">
                <a:alpha val="12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80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51" name="自由: 形状 6">
            <a:extLst>
              <a:ext uri="{FF2B5EF4-FFF2-40B4-BE49-F238E27FC236}">
                <a16:creationId xmlns:a16="http://schemas.microsoft.com/office/drawing/2014/main" id="{F2FA014D-2BD5-4601-B14B-4D0ECC194F44}"/>
              </a:ext>
            </a:extLst>
          </p:cNvPr>
          <p:cNvSpPr/>
          <p:nvPr userDrawn="1"/>
        </p:nvSpPr>
        <p:spPr>
          <a:xfrm>
            <a:off x="10656261" y="4707477"/>
            <a:ext cx="869670" cy="804322"/>
          </a:xfrm>
          <a:custGeom>
            <a:avLst/>
            <a:gdLst/>
            <a:ahLst/>
            <a:cxnLst/>
            <a:rect l="l" t="t" r="r" b="b"/>
            <a:pathLst>
              <a:path w="444140" h="410766">
                <a:moveTo>
                  <a:pt x="37654" y="410766"/>
                </a:moveTo>
                <a:lnTo>
                  <a:pt x="0" y="350007"/>
                </a:lnTo>
                <a:cubicBezTo>
                  <a:pt x="30808" y="337455"/>
                  <a:pt x="53771" y="317630"/>
                  <a:pt x="68889" y="290531"/>
                </a:cubicBezTo>
                <a:cubicBezTo>
                  <a:pt x="84007" y="263432"/>
                  <a:pt x="92422" y="226206"/>
                  <a:pt x="94134" y="178854"/>
                </a:cubicBezTo>
                <a:lnTo>
                  <a:pt x="13692" y="178854"/>
                </a:lnTo>
                <a:lnTo>
                  <a:pt x="13692" y="0"/>
                </a:lnTo>
                <a:lnTo>
                  <a:pt x="178854" y="0"/>
                </a:lnTo>
                <a:lnTo>
                  <a:pt x="178854" y="141201"/>
                </a:lnTo>
                <a:cubicBezTo>
                  <a:pt x="178854" y="217649"/>
                  <a:pt x="170011" y="272703"/>
                  <a:pt x="152326" y="306363"/>
                </a:cubicBezTo>
                <a:cubicBezTo>
                  <a:pt x="127794" y="352574"/>
                  <a:pt x="89570" y="387375"/>
                  <a:pt x="37654" y="410766"/>
                </a:cubicBezTo>
                <a:close/>
                <a:moveTo>
                  <a:pt x="302940" y="410766"/>
                </a:moveTo>
                <a:lnTo>
                  <a:pt x="265286" y="350007"/>
                </a:lnTo>
                <a:cubicBezTo>
                  <a:pt x="296094" y="337455"/>
                  <a:pt x="319057" y="317630"/>
                  <a:pt x="334175" y="290531"/>
                </a:cubicBezTo>
                <a:cubicBezTo>
                  <a:pt x="349294" y="263432"/>
                  <a:pt x="357709" y="226206"/>
                  <a:pt x="359420" y="178854"/>
                </a:cubicBezTo>
                <a:lnTo>
                  <a:pt x="278978" y="178854"/>
                </a:lnTo>
                <a:lnTo>
                  <a:pt x="278978" y="0"/>
                </a:lnTo>
                <a:lnTo>
                  <a:pt x="444140" y="0"/>
                </a:lnTo>
                <a:lnTo>
                  <a:pt x="444140" y="141201"/>
                </a:lnTo>
                <a:cubicBezTo>
                  <a:pt x="444140" y="217649"/>
                  <a:pt x="435298" y="272703"/>
                  <a:pt x="417612" y="306363"/>
                </a:cubicBezTo>
                <a:cubicBezTo>
                  <a:pt x="393080" y="352574"/>
                  <a:pt x="354856" y="387375"/>
                  <a:pt x="302940" y="410766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0000"/>
                </a:schemeClr>
              </a:gs>
              <a:gs pos="100000">
                <a:schemeClr val="accent1">
                  <a:alpha val="10000"/>
                </a:schemeClr>
              </a:gs>
            </a:gsLst>
            <a:lin ang="0" scaled="0"/>
          </a:gradFill>
          <a:ln>
            <a:noFill/>
          </a:ln>
          <a:effectLst>
            <a:outerShdw blurRad="254000" sx="102000" sy="102000" algn="ctr" rotWithShape="0">
              <a:srgbClr val="A92B33">
                <a:alpha val="12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80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52" name="图片占位符 4">
            <a:extLst>
              <a:ext uri="{FF2B5EF4-FFF2-40B4-BE49-F238E27FC236}">
                <a16:creationId xmlns:a16="http://schemas.microsoft.com/office/drawing/2014/main" id="{24FE6DB0-7255-4B0B-A1E4-CF66100C61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3896" y="2087383"/>
            <a:ext cx="5650431" cy="3173682"/>
          </a:xfrm>
          <a:noFill/>
          <a:ln>
            <a:noFill/>
          </a:ln>
          <a:effectLst>
            <a:outerShdw blurRad="127000" sx="102000" sy="102000" algn="ctr" rotWithShape="0">
              <a:schemeClr val="tx1">
                <a:alpha val="2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5" name="文本框 154">
            <a:extLst>
              <a:ext uri="{FF2B5EF4-FFF2-40B4-BE49-F238E27FC236}">
                <a16:creationId xmlns:a16="http://schemas.microsoft.com/office/drawing/2014/main" id="{3E5D46DE-613E-498F-ADEF-F6D3A2A15B4A}"/>
              </a:ext>
            </a:extLst>
          </p:cNvPr>
          <p:cNvSpPr txBox="1"/>
          <p:nvPr userDrawn="1"/>
        </p:nvSpPr>
        <p:spPr>
          <a:xfrm>
            <a:off x="9671375" y="6328228"/>
            <a:ext cx="1926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Image Inpainting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53" name="图片 152">
            <a:extLst>
              <a:ext uri="{FF2B5EF4-FFF2-40B4-BE49-F238E27FC236}">
                <a16:creationId xmlns:a16="http://schemas.microsoft.com/office/drawing/2014/main" id="{2BD32942-22B3-4799-BDD7-48245625A9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16" y="448581"/>
            <a:ext cx="554967" cy="556581"/>
          </a:xfrm>
          <a:prstGeom prst="rect">
            <a:avLst/>
          </a:prstGeom>
        </p:spPr>
      </p:pic>
      <p:pic>
        <p:nvPicPr>
          <p:cNvPr id="156" name="图片 155">
            <a:extLst>
              <a:ext uri="{FF2B5EF4-FFF2-40B4-BE49-F238E27FC236}">
                <a16:creationId xmlns:a16="http://schemas.microsoft.com/office/drawing/2014/main" id="{62665276-A2DE-4CF8-A46B-DC5E077BEF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24" y="448581"/>
            <a:ext cx="1293067" cy="55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383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-0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8C7BA4-5767-46E2-8F82-72DD2EAD0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3F4F871-5A92-44F6-9D6B-C9D7C1A3E762}"/>
              </a:ext>
            </a:extLst>
          </p:cNvPr>
          <p:cNvGrpSpPr/>
          <p:nvPr userDrawn="1"/>
        </p:nvGrpSpPr>
        <p:grpSpPr>
          <a:xfrm>
            <a:off x="-31973" y="6414350"/>
            <a:ext cx="9656823" cy="114300"/>
            <a:chOff x="-111800" y="6407270"/>
            <a:chExt cx="9656823" cy="11430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7B68A8C-D005-4708-B0B0-768C32BDC02B}"/>
                </a:ext>
              </a:extLst>
            </p:cNvPr>
            <p:cNvCxnSpPr/>
            <p:nvPr/>
          </p:nvCxnSpPr>
          <p:spPr>
            <a:xfrm flipH="1">
              <a:off x="-1118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980092EA-A1D1-429A-B207-FA82A98C532E}"/>
                </a:ext>
              </a:extLst>
            </p:cNvPr>
            <p:cNvCxnSpPr/>
            <p:nvPr/>
          </p:nvCxnSpPr>
          <p:spPr>
            <a:xfrm flipH="1">
              <a:off x="-2709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DA092EDC-D762-496D-85F8-2D8E4D5A6076}"/>
                </a:ext>
              </a:extLst>
            </p:cNvPr>
            <p:cNvCxnSpPr/>
            <p:nvPr/>
          </p:nvCxnSpPr>
          <p:spPr>
            <a:xfrm flipH="1">
              <a:off x="576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8286070-A7AB-48A5-977C-727D70AEB757}"/>
                </a:ext>
              </a:extLst>
            </p:cNvPr>
            <p:cNvCxnSpPr/>
            <p:nvPr/>
          </p:nvCxnSpPr>
          <p:spPr>
            <a:xfrm flipH="1">
              <a:off x="1423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13A31DE8-03DC-413B-9D20-E6358FA5E8D1}"/>
                </a:ext>
              </a:extLst>
            </p:cNvPr>
            <p:cNvCxnSpPr/>
            <p:nvPr/>
          </p:nvCxnSpPr>
          <p:spPr>
            <a:xfrm flipH="1">
              <a:off x="2270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9EE10AC-C002-4F47-9C5D-71A482E23ABF}"/>
                </a:ext>
              </a:extLst>
            </p:cNvPr>
            <p:cNvCxnSpPr/>
            <p:nvPr/>
          </p:nvCxnSpPr>
          <p:spPr>
            <a:xfrm flipH="1">
              <a:off x="3117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F4EA828F-9A65-4D6B-AE72-745A1A52E049}"/>
                </a:ext>
              </a:extLst>
            </p:cNvPr>
            <p:cNvCxnSpPr/>
            <p:nvPr/>
          </p:nvCxnSpPr>
          <p:spPr>
            <a:xfrm flipH="1">
              <a:off x="3964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620E43A-1B09-4428-A059-AAEAF4312657}"/>
                </a:ext>
              </a:extLst>
            </p:cNvPr>
            <p:cNvCxnSpPr/>
            <p:nvPr/>
          </p:nvCxnSpPr>
          <p:spPr>
            <a:xfrm flipH="1">
              <a:off x="4811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8718455-878F-4164-AC29-8BA39BFDD736}"/>
                </a:ext>
              </a:extLst>
            </p:cNvPr>
            <p:cNvCxnSpPr/>
            <p:nvPr/>
          </p:nvCxnSpPr>
          <p:spPr>
            <a:xfrm flipH="1">
              <a:off x="56587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9B480848-4B01-4257-86B2-251A7450CFC3}"/>
                </a:ext>
              </a:extLst>
            </p:cNvPr>
            <p:cNvCxnSpPr/>
            <p:nvPr/>
          </p:nvCxnSpPr>
          <p:spPr>
            <a:xfrm flipH="1">
              <a:off x="6505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A01C48B-00AC-4FE8-8E5F-A73DDC7C7E00}"/>
                </a:ext>
              </a:extLst>
            </p:cNvPr>
            <p:cNvCxnSpPr/>
            <p:nvPr/>
          </p:nvCxnSpPr>
          <p:spPr>
            <a:xfrm flipH="1">
              <a:off x="73529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FBFC87E-02EC-4727-986E-1E6DB5200770}"/>
                </a:ext>
              </a:extLst>
            </p:cNvPr>
            <p:cNvCxnSpPr/>
            <p:nvPr/>
          </p:nvCxnSpPr>
          <p:spPr>
            <a:xfrm flipH="1">
              <a:off x="8200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A3C80D6-E531-4FDC-AFC0-E41DDB10BF14}"/>
                </a:ext>
              </a:extLst>
            </p:cNvPr>
            <p:cNvCxnSpPr/>
            <p:nvPr/>
          </p:nvCxnSpPr>
          <p:spPr>
            <a:xfrm flipH="1">
              <a:off x="9047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E731E9D-58C0-42B8-8B6A-1EE659D5FC69}"/>
                </a:ext>
              </a:extLst>
            </p:cNvPr>
            <p:cNvCxnSpPr/>
            <p:nvPr/>
          </p:nvCxnSpPr>
          <p:spPr>
            <a:xfrm flipH="1">
              <a:off x="9894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27EB06-7CA5-4360-B120-49870E752123}"/>
                </a:ext>
              </a:extLst>
            </p:cNvPr>
            <p:cNvCxnSpPr/>
            <p:nvPr/>
          </p:nvCxnSpPr>
          <p:spPr>
            <a:xfrm flipH="1">
              <a:off x="10741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5B8D09A-A1C5-42E2-BCA4-2321C25BE875}"/>
                </a:ext>
              </a:extLst>
            </p:cNvPr>
            <p:cNvCxnSpPr/>
            <p:nvPr/>
          </p:nvCxnSpPr>
          <p:spPr>
            <a:xfrm flipH="1">
              <a:off x="11588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634B45FE-1B36-4F75-A3D0-FF30B14062A5}"/>
                </a:ext>
              </a:extLst>
            </p:cNvPr>
            <p:cNvCxnSpPr/>
            <p:nvPr/>
          </p:nvCxnSpPr>
          <p:spPr>
            <a:xfrm flipH="1">
              <a:off x="12435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28110C4-543F-49CE-BB48-ACBC65E99063}"/>
                </a:ext>
              </a:extLst>
            </p:cNvPr>
            <p:cNvCxnSpPr/>
            <p:nvPr/>
          </p:nvCxnSpPr>
          <p:spPr>
            <a:xfrm flipH="1">
              <a:off x="13282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5FA2DCAE-BEB7-403A-B361-010CDAEC87C7}"/>
                </a:ext>
              </a:extLst>
            </p:cNvPr>
            <p:cNvCxnSpPr/>
            <p:nvPr/>
          </p:nvCxnSpPr>
          <p:spPr>
            <a:xfrm flipH="1">
              <a:off x="14129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EE7A8624-EED6-46DC-87EA-95A8970A53E3}"/>
                </a:ext>
              </a:extLst>
            </p:cNvPr>
            <p:cNvCxnSpPr/>
            <p:nvPr/>
          </p:nvCxnSpPr>
          <p:spPr>
            <a:xfrm flipH="1">
              <a:off x="14976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F9EDB029-7339-4BB7-9EB4-05226D30D406}"/>
                </a:ext>
              </a:extLst>
            </p:cNvPr>
            <p:cNvCxnSpPr/>
            <p:nvPr/>
          </p:nvCxnSpPr>
          <p:spPr>
            <a:xfrm flipH="1">
              <a:off x="15823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9CC0BF55-5A86-4AEC-9BAF-3EB057D4B7EC}"/>
                </a:ext>
              </a:extLst>
            </p:cNvPr>
            <p:cNvCxnSpPr/>
            <p:nvPr/>
          </p:nvCxnSpPr>
          <p:spPr>
            <a:xfrm flipH="1">
              <a:off x="16671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8DFF9C72-75EF-4511-9F1D-427E6B6E5B56}"/>
                </a:ext>
              </a:extLst>
            </p:cNvPr>
            <p:cNvCxnSpPr/>
            <p:nvPr/>
          </p:nvCxnSpPr>
          <p:spPr>
            <a:xfrm flipH="1">
              <a:off x="17518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A17DBA9-8CA0-4EF7-92BF-5E8AADE7FA41}"/>
                </a:ext>
              </a:extLst>
            </p:cNvPr>
            <p:cNvCxnSpPr/>
            <p:nvPr/>
          </p:nvCxnSpPr>
          <p:spPr>
            <a:xfrm flipH="1">
              <a:off x="18365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386C5EAB-EDD6-41BE-BAD9-B432CDD06AD6}"/>
                </a:ext>
              </a:extLst>
            </p:cNvPr>
            <p:cNvCxnSpPr/>
            <p:nvPr/>
          </p:nvCxnSpPr>
          <p:spPr>
            <a:xfrm flipH="1">
              <a:off x="19212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21817521-CBD8-47A5-A8C3-044D4C70F682}"/>
                </a:ext>
              </a:extLst>
            </p:cNvPr>
            <p:cNvCxnSpPr/>
            <p:nvPr/>
          </p:nvCxnSpPr>
          <p:spPr>
            <a:xfrm flipH="1">
              <a:off x="20059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33425327-5B7A-46EE-A40C-2ADDD7EF33CD}"/>
                </a:ext>
              </a:extLst>
            </p:cNvPr>
            <p:cNvCxnSpPr/>
            <p:nvPr/>
          </p:nvCxnSpPr>
          <p:spPr>
            <a:xfrm flipH="1">
              <a:off x="20906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13AD417-9DD8-4B7B-AC71-BBC3252277AF}"/>
                </a:ext>
              </a:extLst>
            </p:cNvPr>
            <p:cNvCxnSpPr/>
            <p:nvPr/>
          </p:nvCxnSpPr>
          <p:spPr>
            <a:xfrm flipH="1">
              <a:off x="21753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D65C1C2E-668C-4567-95AE-08BCB3EA649B}"/>
                </a:ext>
              </a:extLst>
            </p:cNvPr>
            <p:cNvCxnSpPr/>
            <p:nvPr/>
          </p:nvCxnSpPr>
          <p:spPr>
            <a:xfrm flipH="1">
              <a:off x="22600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B1726CD-2B21-4B9F-B6EB-852C093C8677}"/>
                </a:ext>
              </a:extLst>
            </p:cNvPr>
            <p:cNvCxnSpPr/>
            <p:nvPr/>
          </p:nvCxnSpPr>
          <p:spPr>
            <a:xfrm flipH="1">
              <a:off x="23447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7B7F30C-E771-484D-A806-1B00DFBE35E5}"/>
                </a:ext>
              </a:extLst>
            </p:cNvPr>
            <p:cNvCxnSpPr/>
            <p:nvPr/>
          </p:nvCxnSpPr>
          <p:spPr>
            <a:xfrm flipH="1">
              <a:off x="24294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10630179-A118-4DE8-888E-2314A02D19F7}"/>
                </a:ext>
              </a:extLst>
            </p:cNvPr>
            <p:cNvCxnSpPr/>
            <p:nvPr/>
          </p:nvCxnSpPr>
          <p:spPr>
            <a:xfrm flipH="1">
              <a:off x="25141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81ABFEA6-9E06-4F70-AE6C-1A7246B46371}"/>
                </a:ext>
              </a:extLst>
            </p:cNvPr>
            <p:cNvCxnSpPr/>
            <p:nvPr/>
          </p:nvCxnSpPr>
          <p:spPr>
            <a:xfrm flipH="1">
              <a:off x="25989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3B32A58-27DD-4625-9225-CAA0DAF04FCB}"/>
                </a:ext>
              </a:extLst>
            </p:cNvPr>
            <p:cNvCxnSpPr/>
            <p:nvPr/>
          </p:nvCxnSpPr>
          <p:spPr>
            <a:xfrm flipH="1">
              <a:off x="26836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30ABF06-E124-4F43-BE13-EFA667017B85}"/>
                </a:ext>
              </a:extLst>
            </p:cNvPr>
            <p:cNvCxnSpPr/>
            <p:nvPr/>
          </p:nvCxnSpPr>
          <p:spPr>
            <a:xfrm flipH="1">
              <a:off x="27683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338CE9E7-6EBC-49AF-B498-9FE7F0B9D16D}"/>
                </a:ext>
              </a:extLst>
            </p:cNvPr>
            <p:cNvCxnSpPr/>
            <p:nvPr/>
          </p:nvCxnSpPr>
          <p:spPr>
            <a:xfrm flipH="1">
              <a:off x="28530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287A036-F5F0-4645-BF54-A105260D2447}"/>
                </a:ext>
              </a:extLst>
            </p:cNvPr>
            <p:cNvCxnSpPr/>
            <p:nvPr/>
          </p:nvCxnSpPr>
          <p:spPr>
            <a:xfrm flipH="1">
              <a:off x="29377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3FADF6B4-7313-4EDB-BBF3-4E5B18E3CE7B}"/>
                </a:ext>
              </a:extLst>
            </p:cNvPr>
            <p:cNvCxnSpPr/>
            <p:nvPr/>
          </p:nvCxnSpPr>
          <p:spPr>
            <a:xfrm flipH="1">
              <a:off x="30224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41602D87-C064-4819-BAD2-ED2567847E06}"/>
                </a:ext>
              </a:extLst>
            </p:cNvPr>
            <p:cNvCxnSpPr/>
            <p:nvPr/>
          </p:nvCxnSpPr>
          <p:spPr>
            <a:xfrm flipH="1">
              <a:off x="31071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5A059D2F-4B61-486F-9F7A-2203F0BEB691}"/>
                </a:ext>
              </a:extLst>
            </p:cNvPr>
            <p:cNvCxnSpPr/>
            <p:nvPr/>
          </p:nvCxnSpPr>
          <p:spPr>
            <a:xfrm flipH="1">
              <a:off x="31918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C57239D0-1C6E-424F-B92E-3B1039E321A1}"/>
                </a:ext>
              </a:extLst>
            </p:cNvPr>
            <p:cNvCxnSpPr/>
            <p:nvPr/>
          </p:nvCxnSpPr>
          <p:spPr>
            <a:xfrm flipH="1">
              <a:off x="32765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1A78E772-BD01-4E88-8E81-22166D1D622C}"/>
                </a:ext>
              </a:extLst>
            </p:cNvPr>
            <p:cNvCxnSpPr/>
            <p:nvPr/>
          </p:nvCxnSpPr>
          <p:spPr>
            <a:xfrm flipH="1">
              <a:off x="33612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D92DC21E-7D06-4571-967B-4FE2F8AEBB51}"/>
                </a:ext>
              </a:extLst>
            </p:cNvPr>
            <p:cNvCxnSpPr/>
            <p:nvPr/>
          </p:nvCxnSpPr>
          <p:spPr>
            <a:xfrm flipH="1">
              <a:off x="34460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0CF695BE-7FDB-4303-8E3C-71C1FEF7D607}"/>
                </a:ext>
              </a:extLst>
            </p:cNvPr>
            <p:cNvCxnSpPr/>
            <p:nvPr/>
          </p:nvCxnSpPr>
          <p:spPr>
            <a:xfrm flipH="1">
              <a:off x="35307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D122AE7D-1F84-48EF-BF0E-C94310CC7E0E}"/>
                </a:ext>
              </a:extLst>
            </p:cNvPr>
            <p:cNvCxnSpPr/>
            <p:nvPr/>
          </p:nvCxnSpPr>
          <p:spPr>
            <a:xfrm flipH="1">
              <a:off x="36154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36F59119-B93B-4652-A35E-60368E5FC605}"/>
                </a:ext>
              </a:extLst>
            </p:cNvPr>
            <p:cNvCxnSpPr/>
            <p:nvPr/>
          </p:nvCxnSpPr>
          <p:spPr>
            <a:xfrm flipH="1">
              <a:off x="37001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91CF17D3-F053-4983-A26C-40C15E1A7831}"/>
                </a:ext>
              </a:extLst>
            </p:cNvPr>
            <p:cNvCxnSpPr/>
            <p:nvPr/>
          </p:nvCxnSpPr>
          <p:spPr>
            <a:xfrm flipH="1">
              <a:off x="37848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B151613A-0BFD-4997-9334-A767C00ECD2C}"/>
                </a:ext>
              </a:extLst>
            </p:cNvPr>
            <p:cNvCxnSpPr/>
            <p:nvPr/>
          </p:nvCxnSpPr>
          <p:spPr>
            <a:xfrm flipH="1">
              <a:off x="38695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55506DD-8A70-4040-9312-E4DDFD210162}"/>
                </a:ext>
              </a:extLst>
            </p:cNvPr>
            <p:cNvCxnSpPr/>
            <p:nvPr/>
          </p:nvCxnSpPr>
          <p:spPr>
            <a:xfrm flipH="1">
              <a:off x="39542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69E91CB8-A370-47CF-9812-2711B8CC4DA3}"/>
                </a:ext>
              </a:extLst>
            </p:cNvPr>
            <p:cNvCxnSpPr/>
            <p:nvPr/>
          </p:nvCxnSpPr>
          <p:spPr>
            <a:xfrm flipH="1">
              <a:off x="40389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5BD2B8B4-7048-47EB-B3C1-7C4A9B6CE24E}"/>
                </a:ext>
              </a:extLst>
            </p:cNvPr>
            <p:cNvCxnSpPr/>
            <p:nvPr/>
          </p:nvCxnSpPr>
          <p:spPr>
            <a:xfrm flipH="1">
              <a:off x="41236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5BBB8BD0-30AD-484B-B724-26BF6304818C}"/>
                </a:ext>
              </a:extLst>
            </p:cNvPr>
            <p:cNvCxnSpPr/>
            <p:nvPr/>
          </p:nvCxnSpPr>
          <p:spPr>
            <a:xfrm flipH="1">
              <a:off x="42083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08BDCD7A-EA4C-4473-AF0B-354CBAF4097B}"/>
                </a:ext>
              </a:extLst>
            </p:cNvPr>
            <p:cNvCxnSpPr/>
            <p:nvPr/>
          </p:nvCxnSpPr>
          <p:spPr>
            <a:xfrm flipH="1">
              <a:off x="42930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2B5DAFC2-444C-4CF4-9E60-A5E0BE17F304}"/>
                </a:ext>
              </a:extLst>
            </p:cNvPr>
            <p:cNvCxnSpPr/>
            <p:nvPr/>
          </p:nvCxnSpPr>
          <p:spPr>
            <a:xfrm flipH="1">
              <a:off x="44625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02450AFA-AB8F-490B-90BE-9A31D543B771}"/>
                </a:ext>
              </a:extLst>
            </p:cNvPr>
            <p:cNvCxnSpPr/>
            <p:nvPr/>
          </p:nvCxnSpPr>
          <p:spPr>
            <a:xfrm flipH="1">
              <a:off x="43778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F67043B6-EEF9-4456-BDA7-BD077B74804D}"/>
                </a:ext>
              </a:extLst>
            </p:cNvPr>
            <p:cNvCxnSpPr/>
            <p:nvPr/>
          </p:nvCxnSpPr>
          <p:spPr>
            <a:xfrm flipH="1">
              <a:off x="45472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BC6D5082-89C6-451A-8A5F-DCE6AC6476D0}"/>
                </a:ext>
              </a:extLst>
            </p:cNvPr>
            <p:cNvCxnSpPr/>
            <p:nvPr/>
          </p:nvCxnSpPr>
          <p:spPr>
            <a:xfrm flipH="1">
              <a:off x="46319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id="{5AB3AEA7-6AB8-45D9-B332-4A09325AEFD0}"/>
                </a:ext>
              </a:extLst>
            </p:cNvPr>
            <p:cNvCxnSpPr/>
            <p:nvPr/>
          </p:nvCxnSpPr>
          <p:spPr>
            <a:xfrm flipH="1">
              <a:off x="47166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F8F9272E-0618-4678-BA8E-8AD86126AF81}"/>
                </a:ext>
              </a:extLst>
            </p:cNvPr>
            <p:cNvCxnSpPr/>
            <p:nvPr/>
          </p:nvCxnSpPr>
          <p:spPr>
            <a:xfrm flipH="1">
              <a:off x="48013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AB61F231-13BC-4649-861C-76C404A79DC7}"/>
                </a:ext>
              </a:extLst>
            </p:cNvPr>
            <p:cNvCxnSpPr/>
            <p:nvPr/>
          </p:nvCxnSpPr>
          <p:spPr>
            <a:xfrm flipH="1">
              <a:off x="48860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A51C9C68-E5B2-493A-B953-A79A3C57CE71}"/>
                </a:ext>
              </a:extLst>
            </p:cNvPr>
            <p:cNvCxnSpPr/>
            <p:nvPr/>
          </p:nvCxnSpPr>
          <p:spPr>
            <a:xfrm flipH="1">
              <a:off x="49707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6F5969FB-2249-4471-8E21-EBD800972A65}"/>
                </a:ext>
              </a:extLst>
            </p:cNvPr>
            <p:cNvCxnSpPr/>
            <p:nvPr/>
          </p:nvCxnSpPr>
          <p:spPr>
            <a:xfrm flipH="1">
              <a:off x="50554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CA4393C8-F041-446B-B83A-71D6FACC3B52}"/>
                </a:ext>
              </a:extLst>
            </p:cNvPr>
            <p:cNvCxnSpPr/>
            <p:nvPr/>
          </p:nvCxnSpPr>
          <p:spPr>
            <a:xfrm flipH="1">
              <a:off x="51401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0616CF1F-CF5F-4F25-918F-629519806F62}"/>
                </a:ext>
              </a:extLst>
            </p:cNvPr>
            <p:cNvCxnSpPr/>
            <p:nvPr/>
          </p:nvCxnSpPr>
          <p:spPr>
            <a:xfrm flipH="1">
              <a:off x="52249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6219D797-CB43-4BA8-9D29-8D80EC1B3CB4}"/>
                </a:ext>
              </a:extLst>
            </p:cNvPr>
            <p:cNvCxnSpPr/>
            <p:nvPr/>
          </p:nvCxnSpPr>
          <p:spPr>
            <a:xfrm flipH="1">
              <a:off x="53096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18BB833A-52A7-4647-9022-9952D8EA033E}"/>
                </a:ext>
              </a:extLst>
            </p:cNvPr>
            <p:cNvCxnSpPr/>
            <p:nvPr/>
          </p:nvCxnSpPr>
          <p:spPr>
            <a:xfrm flipH="1">
              <a:off x="53943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1741FD5E-332A-4D57-8BFA-26B4BDBCFE8E}"/>
                </a:ext>
              </a:extLst>
            </p:cNvPr>
            <p:cNvCxnSpPr/>
            <p:nvPr/>
          </p:nvCxnSpPr>
          <p:spPr>
            <a:xfrm flipH="1">
              <a:off x="54790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AFD3F8B7-4512-4AC6-AA83-40495B3BD8E5}"/>
                </a:ext>
              </a:extLst>
            </p:cNvPr>
            <p:cNvCxnSpPr/>
            <p:nvPr/>
          </p:nvCxnSpPr>
          <p:spPr>
            <a:xfrm flipH="1">
              <a:off x="55637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3DE97A24-8A94-44B6-8A3F-8057EF9F2ADD}"/>
                </a:ext>
              </a:extLst>
            </p:cNvPr>
            <p:cNvCxnSpPr/>
            <p:nvPr/>
          </p:nvCxnSpPr>
          <p:spPr>
            <a:xfrm flipH="1">
              <a:off x="56484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0F284448-8CC4-4103-9664-6C4ECCE2DA0F}"/>
                </a:ext>
              </a:extLst>
            </p:cNvPr>
            <p:cNvCxnSpPr/>
            <p:nvPr/>
          </p:nvCxnSpPr>
          <p:spPr>
            <a:xfrm flipH="1">
              <a:off x="57331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15792D30-0FBD-4473-AC1C-A5E55C1862FC}"/>
                </a:ext>
              </a:extLst>
            </p:cNvPr>
            <p:cNvCxnSpPr/>
            <p:nvPr/>
          </p:nvCxnSpPr>
          <p:spPr>
            <a:xfrm flipH="1">
              <a:off x="58178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943F7D03-A865-41C0-9317-1944B56F4A2B}"/>
                </a:ext>
              </a:extLst>
            </p:cNvPr>
            <p:cNvCxnSpPr/>
            <p:nvPr/>
          </p:nvCxnSpPr>
          <p:spPr>
            <a:xfrm flipH="1">
              <a:off x="59025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46117EE2-F9CD-43CF-8001-C26B92B375D2}"/>
                </a:ext>
              </a:extLst>
            </p:cNvPr>
            <p:cNvCxnSpPr/>
            <p:nvPr/>
          </p:nvCxnSpPr>
          <p:spPr>
            <a:xfrm flipH="1">
              <a:off x="59872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7FA89FD7-1445-4F32-A61C-2E72FA8B2A5A}"/>
                </a:ext>
              </a:extLst>
            </p:cNvPr>
            <p:cNvCxnSpPr/>
            <p:nvPr/>
          </p:nvCxnSpPr>
          <p:spPr>
            <a:xfrm flipH="1">
              <a:off x="60719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C30385A8-1B4B-4615-A0E6-ED31BC1118ED}"/>
                </a:ext>
              </a:extLst>
            </p:cNvPr>
            <p:cNvCxnSpPr/>
            <p:nvPr/>
          </p:nvCxnSpPr>
          <p:spPr>
            <a:xfrm flipH="1">
              <a:off x="61567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D4E850D8-84B6-4E48-B9F3-ADF02C76F6E6}"/>
                </a:ext>
              </a:extLst>
            </p:cNvPr>
            <p:cNvCxnSpPr/>
            <p:nvPr/>
          </p:nvCxnSpPr>
          <p:spPr>
            <a:xfrm flipH="1">
              <a:off x="62414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54C51562-E89C-4BFD-8DF4-5DDF67E69A40}"/>
                </a:ext>
              </a:extLst>
            </p:cNvPr>
            <p:cNvCxnSpPr/>
            <p:nvPr/>
          </p:nvCxnSpPr>
          <p:spPr>
            <a:xfrm flipH="1">
              <a:off x="63261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5D8FBF82-78DA-423D-ADD5-83D3A94C137F}"/>
                </a:ext>
              </a:extLst>
            </p:cNvPr>
            <p:cNvCxnSpPr/>
            <p:nvPr/>
          </p:nvCxnSpPr>
          <p:spPr>
            <a:xfrm flipH="1">
              <a:off x="64108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1D41925A-B91E-4D9A-8C34-C4D9177A0257}"/>
                </a:ext>
              </a:extLst>
            </p:cNvPr>
            <p:cNvCxnSpPr/>
            <p:nvPr/>
          </p:nvCxnSpPr>
          <p:spPr>
            <a:xfrm flipH="1">
              <a:off x="64955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529E9DEA-F267-4B0A-A62C-CD3FFCC0DED0}"/>
                </a:ext>
              </a:extLst>
            </p:cNvPr>
            <p:cNvCxnSpPr/>
            <p:nvPr/>
          </p:nvCxnSpPr>
          <p:spPr>
            <a:xfrm flipH="1">
              <a:off x="65802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BDB8D9DE-DD1E-4BE9-811A-90674C547030}"/>
                </a:ext>
              </a:extLst>
            </p:cNvPr>
            <p:cNvCxnSpPr/>
            <p:nvPr/>
          </p:nvCxnSpPr>
          <p:spPr>
            <a:xfrm flipH="1">
              <a:off x="66649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412187E3-0439-47EF-9940-354D9633B4B6}"/>
                </a:ext>
              </a:extLst>
            </p:cNvPr>
            <p:cNvCxnSpPr/>
            <p:nvPr/>
          </p:nvCxnSpPr>
          <p:spPr>
            <a:xfrm flipH="1">
              <a:off x="67496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F93C8A1A-6E06-4D31-8C2E-655312E5BE5E}"/>
                </a:ext>
              </a:extLst>
            </p:cNvPr>
            <p:cNvCxnSpPr/>
            <p:nvPr/>
          </p:nvCxnSpPr>
          <p:spPr>
            <a:xfrm flipH="1">
              <a:off x="68343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D74E76ED-46F1-4FF5-8E5F-0D0C9969A3C3}"/>
                </a:ext>
              </a:extLst>
            </p:cNvPr>
            <p:cNvCxnSpPr/>
            <p:nvPr/>
          </p:nvCxnSpPr>
          <p:spPr>
            <a:xfrm flipH="1">
              <a:off x="69190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22EAD019-9A3C-48C1-8777-6D3084F7E02C}"/>
                </a:ext>
              </a:extLst>
            </p:cNvPr>
            <p:cNvCxnSpPr/>
            <p:nvPr/>
          </p:nvCxnSpPr>
          <p:spPr>
            <a:xfrm flipH="1">
              <a:off x="70038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AE38E780-0436-464F-ACD0-486287B43109}"/>
                </a:ext>
              </a:extLst>
            </p:cNvPr>
            <p:cNvCxnSpPr/>
            <p:nvPr/>
          </p:nvCxnSpPr>
          <p:spPr>
            <a:xfrm flipH="1">
              <a:off x="70885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85D2448F-6D74-42DB-B18D-AB2F090A7C22}"/>
                </a:ext>
              </a:extLst>
            </p:cNvPr>
            <p:cNvCxnSpPr/>
            <p:nvPr/>
          </p:nvCxnSpPr>
          <p:spPr>
            <a:xfrm flipH="1">
              <a:off x="71732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3904D28E-EF93-4A5B-BF92-40C3D1DC6EB7}"/>
                </a:ext>
              </a:extLst>
            </p:cNvPr>
            <p:cNvCxnSpPr/>
            <p:nvPr/>
          </p:nvCxnSpPr>
          <p:spPr>
            <a:xfrm flipH="1">
              <a:off x="72579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B7AFC307-5BAD-4484-8F37-E58DA6F4DA9E}"/>
                </a:ext>
              </a:extLst>
            </p:cNvPr>
            <p:cNvCxnSpPr/>
            <p:nvPr/>
          </p:nvCxnSpPr>
          <p:spPr>
            <a:xfrm flipH="1">
              <a:off x="73426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5D7DE0B8-95B3-4AB5-943F-DB36F38F864D}"/>
                </a:ext>
              </a:extLst>
            </p:cNvPr>
            <p:cNvCxnSpPr/>
            <p:nvPr/>
          </p:nvCxnSpPr>
          <p:spPr>
            <a:xfrm flipH="1">
              <a:off x="7427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DE7C487B-0BCC-48D5-8645-ECF836DB0C25}"/>
                </a:ext>
              </a:extLst>
            </p:cNvPr>
            <p:cNvCxnSpPr/>
            <p:nvPr/>
          </p:nvCxnSpPr>
          <p:spPr>
            <a:xfrm flipH="1">
              <a:off x="75120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9422320F-37D4-4BDE-905F-386140FDC471}"/>
                </a:ext>
              </a:extLst>
            </p:cNvPr>
            <p:cNvCxnSpPr/>
            <p:nvPr/>
          </p:nvCxnSpPr>
          <p:spPr>
            <a:xfrm flipH="1">
              <a:off x="75967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5956D0D3-2A4D-4990-80F9-4A0183208A39}"/>
                </a:ext>
              </a:extLst>
            </p:cNvPr>
            <p:cNvCxnSpPr/>
            <p:nvPr/>
          </p:nvCxnSpPr>
          <p:spPr>
            <a:xfrm flipH="1">
              <a:off x="76814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C54FBEFC-E35E-4F1D-8CB2-DD425252B504}"/>
                </a:ext>
              </a:extLst>
            </p:cNvPr>
            <p:cNvCxnSpPr/>
            <p:nvPr/>
          </p:nvCxnSpPr>
          <p:spPr>
            <a:xfrm flipH="1">
              <a:off x="77661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36CCD6E8-9FE0-436C-A780-5F63A4DA750E}"/>
                </a:ext>
              </a:extLst>
            </p:cNvPr>
            <p:cNvCxnSpPr/>
            <p:nvPr/>
          </p:nvCxnSpPr>
          <p:spPr>
            <a:xfrm flipH="1">
              <a:off x="78508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73BCE301-3824-45E7-A3F3-C3F4A34E879A}"/>
                </a:ext>
              </a:extLst>
            </p:cNvPr>
            <p:cNvCxnSpPr/>
            <p:nvPr/>
          </p:nvCxnSpPr>
          <p:spPr>
            <a:xfrm flipH="1">
              <a:off x="79356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4DF1EF0D-C44C-42D0-A686-2A15CC768CD1}"/>
                </a:ext>
              </a:extLst>
            </p:cNvPr>
            <p:cNvCxnSpPr/>
            <p:nvPr/>
          </p:nvCxnSpPr>
          <p:spPr>
            <a:xfrm flipH="1">
              <a:off x="80203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C7D0BA3A-54D2-48A0-A71E-B8266E48823B}"/>
                </a:ext>
              </a:extLst>
            </p:cNvPr>
            <p:cNvCxnSpPr/>
            <p:nvPr/>
          </p:nvCxnSpPr>
          <p:spPr>
            <a:xfrm flipH="1">
              <a:off x="810502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B7277E8A-7F56-4C8A-815F-1AE5851172C7}"/>
                </a:ext>
              </a:extLst>
            </p:cNvPr>
            <p:cNvCxnSpPr/>
            <p:nvPr/>
          </p:nvCxnSpPr>
          <p:spPr>
            <a:xfrm flipH="1">
              <a:off x="81897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5D59CB81-BA8B-46B2-B056-90A71B5B03B8}"/>
                </a:ext>
              </a:extLst>
            </p:cNvPr>
            <p:cNvCxnSpPr/>
            <p:nvPr/>
          </p:nvCxnSpPr>
          <p:spPr>
            <a:xfrm flipH="1">
              <a:off x="827444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6BA80B7E-3DC4-4003-B42F-09536BF485F1}"/>
                </a:ext>
              </a:extLst>
            </p:cNvPr>
            <p:cNvCxnSpPr/>
            <p:nvPr/>
          </p:nvCxnSpPr>
          <p:spPr>
            <a:xfrm flipH="1">
              <a:off x="83591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00556B0E-9BB4-45FF-AA89-7FAAD028C97E}"/>
                </a:ext>
              </a:extLst>
            </p:cNvPr>
            <p:cNvCxnSpPr/>
            <p:nvPr/>
          </p:nvCxnSpPr>
          <p:spPr>
            <a:xfrm flipH="1">
              <a:off x="84438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8CC4B74D-3CAA-4FC7-B590-7FE5D0FC2E79}"/>
                </a:ext>
              </a:extLst>
            </p:cNvPr>
            <p:cNvCxnSpPr/>
            <p:nvPr/>
          </p:nvCxnSpPr>
          <p:spPr>
            <a:xfrm flipH="1">
              <a:off x="85285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52BC5BB5-256B-4743-85B1-AE291551ECDC}"/>
                </a:ext>
              </a:extLst>
            </p:cNvPr>
            <p:cNvCxnSpPr/>
            <p:nvPr/>
          </p:nvCxnSpPr>
          <p:spPr>
            <a:xfrm flipH="1">
              <a:off x="86132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0B08319F-5857-4D94-BE46-2235D2F92D75}"/>
                </a:ext>
              </a:extLst>
            </p:cNvPr>
            <p:cNvCxnSpPr/>
            <p:nvPr/>
          </p:nvCxnSpPr>
          <p:spPr>
            <a:xfrm flipH="1">
              <a:off x="86979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39AC8595-9A7B-422B-8D16-3E2B5045237D}"/>
                </a:ext>
              </a:extLst>
            </p:cNvPr>
            <p:cNvCxnSpPr/>
            <p:nvPr/>
          </p:nvCxnSpPr>
          <p:spPr>
            <a:xfrm flipH="1">
              <a:off x="87827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B342DF39-E681-44B3-B822-3AB38B65096D}"/>
                </a:ext>
              </a:extLst>
            </p:cNvPr>
            <p:cNvCxnSpPr/>
            <p:nvPr/>
          </p:nvCxnSpPr>
          <p:spPr>
            <a:xfrm flipH="1">
              <a:off x="88674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>
              <a:extLst>
                <a:ext uri="{FF2B5EF4-FFF2-40B4-BE49-F238E27FC236}">
                  <a16:creationId xmlns:a16="http://schemas.microsoft.com/office/drawing/2014/main" id="{3587A726-533A-4D1E-B0C4-10DC682A5AD9}"/>
                </a:ext>
              </a:extLst>
            </p:cNvPr>
            <p:cNvCxnSpPr/>
            <p:nvPr/>
          </p:nvCxnSpPr>
          <p:spPr>
            <a:xfrm flipH="1">
              <a:off x="89521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>
              <a:extLst>
                <a:ext uri="{FF2B5EF4-FFF2-40B4-BE49-F238E27FC236}">
                  <a16:creationId xmlns:a16="http://schemas.microsoft.com/office/drawing/2014/main" id="{0A718774-EA17-40A5-AB7B-B55A48CF217E}"/>
                </a:ext>
              </a:extLst>
            </p:cNvPr>
            <p:cNvCxnSpPr/>
            <p:nvPr/>
          </p:nvCxnSpPr>
          <p:spPr>
            <a:xfrm flipH="1">
              <a:off x="90368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>
              <a:extLst>
                <a:ext uri="{FF2B5EF4-FFF2-40B4-BE49-F238E27FC236}">
                  <a16:creationId xmlns:a16="http://schemas.microsoft.com/office/drawing/2014/main" id="{7AFD37AA-A6CB-42B7-8546-0A03B1A87351}"/>
                </a:ext>
              </a:extLst>
            </p:cNvPr>
            <p:cNvCxnSpPr/>
            <p:nvPr/>
          </p:nvCxnSpPr>
          <p:spPr>
            <a:xfrm flipH="1">
              <a:off x="91215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>
              <a:extLst>
                <a:ext uri="{FF2B5EF4-FFF2-40B4-BE49-F238E27FC236}">
                  <a16:creationId xmlns:a16="http://schemas.microsoft.com/office/drawing/2014/main" id="{4E841E21-243A-4839-B13E-57E1E362CE7A}"/>
                </a:ext>
              </a:extLst>
            </p:cNvPr>
            <p:cNvCxnSpPr/>
            <p:nvPr/>
          </p:nvCxnSpPr>
          <p:spPr>
            <a:xfrm flipH="1">
              <a:off x="92062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454F2370-8518-4ED0-9D03-74C0A98099E6}"/>
                </a:ext>
              </a:extLst>
            </p:cNvPr>
            <p:cNvCxnSpPr/>
            <p:nvPr/>
          </p:nvCxnSpPr>
          <p:spPr>
            <a:xfrm flipH="1">
              <a:off x="92909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>
              <a:extLst>
                <a:ext uri="{FF2B5EF4-FFF2-40B4-BE49-F238E27FC236}">
                  <a16:creationId xmlns:a16="http://schemas.microsoft.com/office/drawing/2014/main" id="{63C7F5B4-49AE-4429-B583-2787B280518F}"/>
                </a:ext>
              </a:extLst>
            </p:cNvPr>
            <p:cNvCxnSpPr/>
            <p:nvPr/>
          </p:nvCxnSpPr>
          <p:spPr>
            <a:xfrm flipH="1">
              <a:off x="93756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>
              <a:extLst>
                <a:ext uri="{FF2B5EF4-FFF2-40B4-BE49-F238E27FC236}">
                  <a16:creationId xmlns:a16="http://schemas.microsoft.com/office/drawing/2014/main" id="{1490C0FC-7271-4A5E-9905-7B056F318C99}"/>
                </a:ext>
              </a:extLst>
            </p:cNvPr>
            <p:cNvCxnSpPr/>
            <p:nvPr/>
          </p:nvCxnSpPr>
          <p:spPr>
            <a:xfrm flipH="1">
              <a:off x="9460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1E65EFED-B9B5-4533-A399-47AA00911414}"/>
              </a:ext>
            </a:extLst>
          </p:cNvPr>
          <p:cNvGrpSpPr/>
          <p:nvPr userDrawn="1"/>
        </p:nvGrpSpPr>
        <p:grpSpPr>
          <a:xfrm>
            <a:off x="11597706" y="6414350"/>
            <a:ext cx="677642" cy="114300"/>
            <a:chOff x="11597706" y="6414350"/>
            <a:chExt cx="677642" cy="114300"/>
          </a:xfrm>
        </p:grpSpPr>
        <p:cxnSp>
          <p:nvCxnSpPr>
            <p:cNvPr id="129" name="直接连接符 128">
              <a:extLst>
                <a:ext uri="{FF2B5EF4-FFF2-40B4-BE49-F238E27FC236}">
                  <a16:creationId xmlns:a16="http://schemas.microsoft.com/office/drawing/2014/main" id="{1611E897-E8F1-4A23-B018-D3BA111BD633}"/>
                </a:ext>
              </a:extLst>
            </p:cNvPr>
            <p:cNvCxnSpPr/>
            <p:nvPr/>
          </p:nvCxnSpPr>
          <p:spPr>
            <a:xfrm flipH="1">
              <a:off x="1159770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>
              <a:extLst>
                <a:ext uri="{FF2B5EF4-FFF2-40B4-BE49-F238E27FC236}">
                  <a16:creationId xmlns:a16="http://schemas.microsoft.com/office/drawing/2014/main" id="{F62F416F-7E85-4260-9F38-B10FC7C078EE}"/>
                </a:ext>
              </a:extLst>
            </p:cNvPr>
            <p:cNvCxnSpPr/>
            <p:nvPr/>
          </p:nvCxnSpPr>
          <p:spPr>
            <a:xfrm flipH="1">
              <a:off x="1168241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>
              <a:extLst>
                <a:ext uri="{FF2B5EF4-FFF2-40B4-BE49-F238E27FC236}">
                  <a16:creationId xmlns:a16="http://schemas.microsoft.com/office/drawing/2014/main" id="{68466C1A-2E5B-4201-A6AC-228DCB53DBA6}"/>
                </a:ext>
              </a:extLst>
            </p:cNvPr>
            <p:cNvCxnSpPr/>
            <p:nvPr/>
          </p:nvCxnSpPr>
          <p:spPr>
            <a:xfrm flipH="1">
              <a:off x="1176712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id="{42933300-D1C6-4D9E-B6CC-D392236B0BAD}"/>
                </a:ext>
              </a:extLst>
            </p:cNvPr>
            <p:cNvCxnSpPr/>
            <p:nvPr/>
          </p:nvCxnSpPr>
          <p:spPr>
            <a:xfrm flipH="1">
              <a:off x="1185183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F7109AC9-C8BD-4880-96C9-D0011A27827B}"/>
                </a:ext>
              </a:extLst>
            </p:cNvPr>
            <p:cNvCxnSpPr/>
            <p:nvPr/>
          </p:nvCxnSpPr>
          <p:spPr>
            <a:xfrm flipH="1">
              <a:off x="1193654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878EA53B-9520-45C3-AF0F-DDF5304B6F4D}"/>
                </a:ext>
              </a:extLst>
            </p:cNvPr>
            <p:cNvCxnSpPr/>
            <p:nvPr/>
          </p:nvCxnSpPr>
          <p:spPr>
            <a:xfrm flipH="1">
              <a:off x="1202125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26852F15-8C11-4990-862C-1BE38A9E4056}"/>
                </a:ext>
              </a:extLst>
            </p:cNvPr>
            <p:cNvCxnSpPr/>
            <p:nvPr/>
          </p:nvCxnSpPr>
          <p:spPr>
            <a:xfrm flipH="1">
              <a:off x="1210596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>
              <a:extLst>
                <a:ext uri="{FF2B5EF4-FFF2-40B4-BE49-F238E27FC236}">
                  <a16:creationId xmlns:a16="http://schemas.microsoft.com/office/drawing/2014/main" id="{D51E7273-2DBC-450F-86CF-7524146F076D}"/>
                </a:ext>
              </a:extLst>
            </p:cNvPr>
            <p:cNvCxnSpPr/>
            <p:nvPr/>
          </p:nvCxnSpPr>
          <p:spPr>
            <a:xfrm flipH="1">
              <a:off x="1219067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C38665CB-C26F-4381-83E1-8AFC2D1F2724}"/>
              </a:ext>
            </a:extLst>
          </p:cNvPr>
          <p:cNvGrpSpPr/>
          <p:nvPr userDrawn="1"/>
        </p:nvGrpSpPr>
        <p:grpSpPr>
          <a:xfrm flipH="1">
            <a:off x="658812" y="0"/>
            <a:ext cx="179387" cy="1174750"/>
            <a:chOff x="4399082" y="1624876"/>
            <a:chExt cx="231871" cy="3276600"/>
          </a:xfrm>
        </p:grpSpPr>
        <p:cxnSp>
          <p:nvCxnSpPr>
            <p:cNvPr id="145" name="直接连接符 144">
              <a:extLst>
                <a:ext uri="{FF2B5EF4-FFF2-40B4-BE49-F238E27FC236}">
                  <a16:creationId xmlns:a16="http://schemas.microsoft.com/office/drawing/2014/main" id="{529B3D4B-6803-4415-BED8-3B090C75278C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EDFE8D4E-2AAF-442C-9A4F-3E510C6EA373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7" name="矩形 136">
            <a:extLst>
              <a:ext uri="{FF2B5EF4-FFF2-40B4-BE49-F238E27FC236}">
                <a16:creationId xmlns:a16="http://schemas.microsoft.com/office/drawing/2014/main" id="{41CA3C76-EB80-4F8D-AED7-3A0AF52345B4}"/>
              </a:ext>
            </a:extLst>
          </p:cNvPr>
          <p:cNvSpPr/>
          <p:nvPr userDrawn="1"/>
        </p:nvSpPr>
        <p:spPr>
          <a:xfrm>
            <a:off x="7735187" y="3892374"/>
            <a:ext cx="3798000" cy="2196000"/>
          </a:xfrm>
          <a:prstGeom prst="rect">
            <a:avLst/>
          </a:prstGeom>
          <a:gradFill>
            <a:gsLst>
              <a:gs pos="30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AC80293F-072D-4865-8910-55FDBA6CA2E0}"/>
              </a:ext>
            </a:extLst>
          </p:cNvPr>
          <p:cNvSpPr/>
          <p:nvPr userDrawn="1"/>
        </p:nvSpPr>
        <p:spPr>
          <a:xfrm>
            <a:off x="651414" y="1275296"/>
            <a:ext cx="3797072" cy="2196000"/>
          </a:xfrm>
          <a:prstGeom prst="rect">
            <a:avLst/>
          </a:prstGeom>
          <a:gradFill>
            <a:gsLst>
              <a:gs pos="30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52" name="图片占位符 4">
            <a:extLst>
              <a:ext uri="{FF2B5EF4-FFF2-40B4-BE49-F238E27FC236}">
                <a16:creationId xmlns:a16="http://schemas.microsoft.com/office/drawing/2014/main" id="{0D2209E0-D765-4181-B711-EBC76D9D9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1772" y="1398034"/>
            <a:ext cx="3769201" cy="2196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58" name="图片占位符 4">
            <a:extLst>
              <a:ext uri="{FF2B5EF4-FFF2-40B4-BE49-F238E27FC236}">
                <a16:creationId xmlns:a16="http://schemas.microsoft.com/office/drawing/2014/main" id="{5DF53F8D-0106-49C4-A1E2-641E06CE80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26366" y="3777228"/>
            <a:ext cx="3769201" cy="2196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41" name="文本框 140">
            <a:extLst>
              <a:ext uri="{FF2B5EF4-FFF2-40B4-BE49-F238E27FC236}">
                <a16:creationId xmlns:a16="http://schemas.microsoft.com/office/drawing/2014/main" id="{3E5D46DE-613E-498F-ADEF-F6D3A2A15B4A}"/>
              </a:ext>
            </a:extLst>
          </p:cNvPr>
          <p:cNvSpPr txBox="1"/>
          <p:nvPr userDrawn="1"/>
        </p:nvSpPr>
        <p:spPr>
          <a:xfrm>
            <a:off x="9671375" y="6328228"/>
            <a:ext cx="1926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Image Inpainting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39" name="图片 138">
            <a:extLst>
              <a:ext uri="{FF2B5EF4-FFF2-40B4-BE49-F238E27FC236}">
                <a16:creationId xmlns:a16="http://schemas.microsoft.com/office/drawing/2014/main" id="{A288008C-2E93-4BD7-B2FC-3B5E5C8205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16" y="448581"/>
            <a:ext cx="554967" cy="556581"/>
          </a:xfrm>
          <a:prstGeom prst="rect">
            <a:avLst/>
          </a:prstGeom>
        </p:spPr>
      </p:pic>
      <p:pic>
        <p:nvPicPr>
          <p:cNvPr id="142" name="图片 141">
            <a:extLst>
              <a:ext uri="{FF2B5EF4-FFF2-40B4-BE49-F238E27FC236}">
                <a16:creationId xmlns:a16="http://schemas.microsoft.com/office/drawing/2014/main" id="{AD48BBAA-19D0-4992-A86A-81A5AB93C7B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24" y="448581"/>
            <a:ext cx="1293067" cy="55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4753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-06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矩形 155">
            <a:extLst>
              <a:ext uri="{FF2B5EF4-FFF2-40B4-BE49-F238E27FC236}">
                <a16:creationId xmlns:a16="http://schemas.microsoft.com/office/drawing/2014/main" id="{BE24FCEF-9D25-49CD-9372-DB41E7E0B77E}"/>
              </a:ext>
            </a:extLst>
          </p:cNvPr>
          <p:cNvSpPr/>
          <p:nvPr userDrawn="1"/>
        </p:nvSpPr>
        <p:spPr>
          <a:xfrm rot="732084">
            <a:off x="1675669" y="3982118"/>
            <a:ext cx="11998129" cy="926300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50000">
                <a:schemeClr val="accent1">
                  <a:alpha val="20000"/>
                </a:schemeClr>
              </a:gs>
              <a:gs pos="0">
                <a:schemeClr val="accent2">
                  <a:alpha val="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prstClr val="white"/>
                </a:solidFill>
              </a:ln>
              <a:solidFill>
                <a:srgbClr val="82318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57" name="矩形 156">
            <a:extLst>
              <a:ext uri="{FF2B5EF4-FFF2-40B4-BE49-F238E27FC236}">
                <a16:creationId xmlns:a16="http://schemas.microsoft.com/office/drawing/2014/main" id="{F5F4A212-94E6-4E9C-835F-954215DE930D}"/>
              </a:ext>
            </a:extLst>
          </p:cNvPr>
          <p:cNvSpPr/>
          <p:nvPr userDrawn="1"/>
        </p:nvSpPr>
        <p:spPr>
          <a:xfrm rot="732084">
            <a:off x="-1481797" y="2723782"/>
            <a:ext cx="11998129" cy="926300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50000">
                <a:schemeClr val="accent1">
                  <a:alpha val="20000"/>
                </a:schemeClr>
              </a:gs>
              <a:gs pos="0">
                <a:schemeClr val="accent2">
                  <a:alpha val="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prstClr val="white"/>
                </a:solidFill>
              </a:ln>
              <a:solidFill>
                <a:srgbClr val="82318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F8C7BA4-5767-46E2-8F82-72DD2EAD0012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838200" y="448582"/>
            <a:ext cx="8833176" cy="556581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3F4F871-5A92-44F6-9D6B-C9D7C1A3E762}"/>
              </a:ext>
            </a:extLst>
          </p:cNvPr>
          <p:cNvGrpSpPr/>
          <p:nvPr userDrawn="1"/>
        </p:nvGrpSpPr>
        <p:grpSpPr>
          <a:xfrm>
            <a:off x="-31973" y="6414350"/>
            <a:ext cx="9656823" cy="114300"/>
            <a:chOff x="-111800" y="6407270"/>
            <a:chExt cx="9656823" cy="11430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7B68A8C-D005-4708-B0B0-768C32BDC02B}"/>
                </a:ext>
              </a:extLst>
            </p:cNvPr>
            <p:cNvCxnSpPr/>
            <p:nvPr/>
          </p:nvCxnSpPr>
          <p:spPr>
            <a:xfrm flipH="1">
              <a:off x="-1118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980092EA-A1D1-429A-B207-FA82A98C532E}"/>
                </a:ext>
              </a:extLst>
            </p:cNvPr>
            <p:cNvCxnSpPr/>
            <p:nvPr/>
          </p:nvCxnSpPr>
          <p:spPr>
            <a:xfrm flipH="1">
              <a:off x="-2709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DA092EDC-D762-496D-85F8-2D8E4D5A6076}"/>
                </a:ext>
              </a:extLst>
            </p:cNvPr>
            <p:cNvCxnSpPr/>
            <p:nvPr/>
          </p:nvCxnSpPr>
          <p:spPr>
            <a:xfrm flipH="1">
              <a:off x="576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8286070-A7AB-48A5-977C-727D70AEB757}"/>
                </a:ext>
              </a:extLst>
            </p:cNvPr>
            <p:cNvCxnSpPr/>
            <p:nvPr/>
          </p:nvCxnSpPr>
          <p:spPr>
            <a:xfrm flipH="1">
              <a:off x="1423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13A31DE8-03DC-413B-9D20-E6358FA5E8D1}"/>
                </a:ext>
              </a:extLst>
            </p:cNvPr>
            <p:cNvCxnSpPr/>
            <p:nvPr/>
          </p:nvCxnSpPr>
          <p:spPr>
            <a:xfrm flipH="1">
              <a:off x="2270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9EE10AC-C002-4F47-9C5D-71A482E23ABF}"/>
                </a:ext>
              </a:extLst>
            </p:cNvPr>
            <p:cNvCxnSpPr/>
            <p:nvPr/>
          </p:nvCxnSpPr>
          <p:spPr>
            <a:xfrm flipH="1">
              <a:off x="3117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F4EA828F-9A65-4D6B-AE72-745A1A52E049}"/>
                </a:ext>
              </a:extLst>
            </p:cNvPr>
            <p:cNvCxnSpPr/>
            <p:nvPr/>
          </p:nvCxnSpPr>
          <p:spPr>
            <a:xfrm flipH="1">
              <a:off x="3964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620E43A-1B09-4428-A059-AAEAF4312657}"/>
                </a:ext>
              </a:extLst>
            </p:cNvPr>
            <p:cNvCxnSpPr/>
            <p:nvPr/>
          </p:nvCxnSpPr>
          <p:spPr>
            <a:xfrm flipH="1">
              <a:off x="4811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8718455-878F-4164-AC29-8BA39BFDD736}"/>
                </a:ext>
              </a:extLst>
            </p:cNvPr>
            <p:cNvCxnSpPr/>
            <p:nvPr/>
          </p:nvCxnSpPr>
          <p:spPr>
            <a:xfrm flipH="1">
              <a:off x="56587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9B480848-4B01-4257-86B2-251A7450CFC3}"/>
                </a:ext>
              </a:extLst>
            </p:cNvPr>
            <p:cNvCxnSpPr/>
            <p:nvPr/>
          </p:nvCxnSpPr>
          <p:spPr>
            <a:xfrm flipH="1">
              <a:off x="6505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A01C48B-00AC-4FE8-8E5F-A73DDC7C7E00}"/>
                </a:ext>
              </a:extLst>
            </p:cNvPr>
            <p:cNvCxnSpPr/>
            <p:nvPr/>
          </p:nvCxnSpPr>
          <p:spPr>
            <a:xfrm flipH="1">
              <a:off x="73529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FBFC87E-02EC-4727-986E-1E6DB5200770}"/>
                </a:ext>
              </a:extLst>
            </p:cNvPr>
            <p:cNvCxnSpPr/>
            <p:nvPr/>
          </p:nvCxnSpPr>
          <p:spPr>
            <a:xfrm flipH="1">
              <a:off x="8200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A3C80D6-E531-4FDC-AFC0-E41DDB10BF14}"/>
                </a:ext>
              </a:extLst>
            </p:cNvPr>
            <p:cNvCxnSpPr/>
            <p:nvPr/>
          </p:nvCxnSpPr>
          <p:spPr>
            <a:xfrm flipH="1">
              <a:off x="9047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E731E9D-58C0-42B8-8B6A-1EE659D5FC69}"/>
                </a:ext>
              </a:extLst>
            </p:cNvPr>
            <p:cNvCxnSpPr/>
            <p:nvPr/>
          </p:nvCxnSpPr>
          <p:spPr>
            <a:xfrm flipH="1">
              <a:off x="9894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27EB06-7CA5-4360-B120-49870E752123}"/>
                </a:ext>
              </a:extLst>
            </p:cNvPr>
            <p:cNvCxnSpPr/>
            <p:nvPr/>
          </p:nvCxnSpPr>
          <p:spPr>
            <a:xfrm flipH="1">
              <a:off x="10741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5B8D09A-A1C5-42E2-BCA4-2321C25BE875}"/>
                </a:ext>
              </a:extLst>
            </p:cNvPr>
            <p:cNvCxnSpPr/>
            <p:nvPr/>
          </p:nvCxnSpPr>
          <p:spPr>
            <a:xfrm flipH="1">
              <a:off x="11588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634B45FE-1B36-4F75-A3D0-FF30B14062A5}"/>
                </a:ext>
              </a:extLst>
            </p:cNvPr>
            <p:cNvCxnSpPr/>
            <p:nvPr/>
          </p:nvCxnSpPr>
          <p:spPr>
            <a:xfrm flipH="1">
              <a:off x="12435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28110C4-543F-49CE-BB48-ACBC65E99063}"/>
                </a:ext>
              </a:extLst>
            </p:cNvPr>
            <p:cNvCxnSpPr/>
            <p:nvPr/>
          </p:nvCxnSpPr>
          <p:spPr>
            <a:xfrm flipH="1">
              <a:off x="13282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5FA2DCAE-BEB7-403A-B361-010CDAEC87C7}"/>
                </a:ext>
              </a:extLst>
            </p:cNvPr>
            <p:cNvCxnSpPr/>
            <p:nvPr/>
          </p:nvCxnSpPr>
          <p:spPr>
            <a:xfrm flipH="1">
              <a:off x="14129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EE7A8624-EED6-46DC-87EA-95A8970A53E3}"/>
                </a:ext>
              </a:extLst>
            </p:cNvPr>
            <p:cNvCxnSpPr/>
            <p:nvPr/>
          </p:nvCxnSpPr>
          <p:spPr>
            <a:xfrm flipH="1">
              <a:off x="14976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F9EDB029-7339-4BB7-9EB4-05226D30D406}"/>
                </a:ext>
              </a:extLst>
            </p:cNvPr>
            <p:cNvCxnSpPr/>
            <p:nvPr/>
          </p:nvCxnSpPr>
          <p:spPr>
            <a:xfrm flipH="1">
              <a:off x="15823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9CC0BF55-5A86-4AEC-9BAF-3EB057D4B7EC}"/>
                </a:ext>
              </a:extLst>
            </p:cNvPr>
            <p:cNvCxnSpPr/>
            <p:nvPr/>
          </p:nvCxnSpPr>
          <p:spPr>
            <a:xfrm flipH="1">
              <a:off x="16671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8DFF9C72-75EF-4511-9F1D-427E6B6E5B56}"/>
                </a:ext>
              </a:extLst>
            </p:cNvPr>
            <p:cNvCxnSpPr/>
            <p:nvPr/>
          </p:nvCxnSpPr>
          <p:spPr>
            <a:xfrm flipH="1">
              <a:off x="17518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A17DBA9-8CA0-4EF7-92BF-5E8AADE7FA41}"/>
                </a:ext>
              </a:extLst>
            </p:cNvPr>
            <p:cNvCxnSpPr/>
            <p:nvPr/>
          </p:nvCxnSpPr>
          <p:spPr>
            <a:xfrm flipH="1">
              <a:off x="18365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386C5EAB-EDD6-41BE-BAD9-B432CDD06AD6}"/>
                </a:ext>
              </a:extLst>
            </p:cNvPr>
            <p:cNvCxnSpPr/>
            <p:nvPr/>
          </p:nvCxnSpPr>
          <p:spPr>
            <a:xfrm flipH="1">
              <a:off x="19212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21817521-CBD8-47A5-A8C3-044D4C70F682}"/>
                </a:ext>
              </a:extLst>
            </p:cNvPr>
            <p:cNvCxnSpPr/>
            <p:nvPr/>
          </p:nvCxnSpPr>
          <p:spPr>
            <a:xfrm flipH="1">
              <a:off x="20059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33425327-5B7A-46EE-A40C-2ADDD7EF33CD}"/>
                </a:ext>
              </a:extLst>
            </p:cNvPr>
            <p:cNvCxnSpPr/>
            <p:nvPr/>
          </p:nvCxnSpPr>
          <p:spPr>
            <a:xfrm flipH="1">
              <a:off x="20906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13AD417-9DD8-4B7B-AC71-BBC3252277AF}"/>
                </a:ext>
              </a:extLst>
            </p:cNvPr>
            <p:cNvCxnSpPr/>
            <p:nvPr/>
          </p:nvCxnSpPr>
          <p:spPr>
            <a:xfrm flipH="1">
              <a:off x="21753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D65C1C2E-668C-4567-95AE-08BCB3EA649B}"/>
                </a:ext>
              </a:extLst>
            </p:cNvPr>
            <p:cNvCxnSpPr/>
            <p:nvPr/>
          </p:nvCxnSpPr>
          <p:spPr>
            <a:xfrm flipH="1">
              <a:off x="22600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B1726CD-2B21-4B9F-B6EB-852C093C8677}"/>
                </a:ext>
              </a:extLst>
            </p:cNvPr>
            <p:cNvCxnSpPr/>
            <p:nvPr/>
          </p:nvCxnSpPr>
          <p:spPr>
            <a:xfrm flipH="1">
              <a:off x="23447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7B7F30C-E771-484D-A806-1B00DFBE35E5}"/>
                </a:ext>
              </a:extLst>
            </p:cNvPr>
            <p:cNvCxnSpPr/>
            <p:nvPr/>
          </p:nvCxnSpPr>
          <p:spPr>
            <a:xfrm flipH="1">
              <a:off x="24294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10630179-A118-4DE8-888E-2314A02D19F7}"/>
                </a:ext>
              </a:extLst>
            </p:cNvPr>
            <p:cNvCxnSpPr/>
            <p:nvPr/>
          </p:nvCxnSpPr>
          <p:spPr>
            <a:xfrm flipH="1">
              <a:off x="25141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81ABFEA6-9E06-4F70-AE6C-1A7246B46371}"/>
                </a:ext>
              </a:extLst>
            </p:cNvPr>
            <p:cNvCxnSpPr/>
            <p:nvPr/>
          </p:nvCxnSpPr>
          <p:spPr>
            <a:xfrm flipH="1">
              <a:off x="25989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3B32A58-27DD-4625-9225-CAA0DAF04FCB}"/>
                </a:ext>
              </a:extLst>
            </p:cNvPr>
            <p:cNvCxnSpPr/>
            <p:nvPr/>
          </p:nvCxnSpPr>
          <p:spPr>
            <a:xfrm flipH="1">
              <a:off x="26836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30ABF06-E124-4F43-BE13-EFA667017B85}"/>
                </a:ext>
              </a:extLst>
            </p:cNvPr>
            <p:cNvCxnSpPr/>
            <p:nvPr/>
          </p:nvCxnSpPr>
          <p:spPr>
            <a:xfrm flipH="1">
              <a:off x="27683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338CE9E7-6EBC-49AF-B498-9FE7F0B9D16D}"/>
                </a:ext>
              </a:extLst>
            </p:cNvPr>
            <p:cNvCxnSpPr/>
            <p:nvPr/>
          </p:nvCxnSpPr>
          <p:spPr>
            <a:xfrm flipH="1">
              <a:off x="28530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287A036-F5F0-4645-BF54-A105260D2447}"/>
                </a:ext>
              </a:extLst>
            </p:cNvPr>
            <p:cNvCxnSpPr/>
            <p:nvPr/>
          </p:nvCxnSpPr>
          <p:spPr>
            <a:xfrm flipH="1">
              <a:off x="29377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3FADF6B4-7313-4EDB-BBF3-4E5B18E3CE7B}"/>
                </a:ext>
              </a:extLst>
            </p:cNvPr>
            <p:cNvCxnSpPr/>
            <p:nvPr/>
          </p:nvCxnSpPr>
          <p:spPr>
            <a:xfrm flipH="1">
              <a:off x="30224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41602D87-C064-4819-BAD2-ED2567847E06}"/>
                </a:ext>
              </a:extLst>
            </p:cNvPr>
            <p:cNvCxnSpPr/>
            <p:nvPr/>
          </p:nvCxnSpPr>
          <p:spPr>
            <a:xfrm flipH="1">
              <a:off x="31071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5A059D2F-4B61-486F-9F7A-2203F0BEB691}"/>
                </a:ext>
              </a:extLst>
            </p:cNvPr>
            <p:cNvCxnSpPr/>
            <p:nvPr/>
          </p:nvCxnSpPr>
          <p:spPr>
            <a:xfrm flipH="1">
              <a:off x="31918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C57239D0-1C6E-424F-B92E-3B1039E321A1}"/>
                </a:ext>
              </a:extLst>
            </p:cNvPr>
            <p:cNvCxnSpPr/>
            <p:nvPr/>
          </p:nvCxnSpPr>
          <p:spPr>
            <a:xfrm flipH="1">
              <a:off x="32765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1A78E772-BD01-4E88-8E81-22166D1D622C}"/>
                </a:ext>
              </a:extLst>
            </p:cNvPr>
            <p:cNvCxnSpPr/>
            <p:nvPr/>
          </p:nvCxnSpPr>
          <p:spPr>
            <a:xfrm flipH="1">
              <a:off x="33612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D92DC21E-7D06-4571-967B-4FE2F8AEBB51}"/>
                </a:ext>
              </a:extLst>
            </p:cNvPr>
            <p:cNvCxnSpPr/>
            <p:nvPr/>
          </p:nvCxnSpPr>
          <p:spPr>
            <a:xfrm flipH="1">
              <a:off x="34460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0CF695BE-7FDB-4303-8E3C-71C1FEF7D607}"/>
                </a:ext>
              </a:extLst>
            </p:cNvPr>
            <p:cNvCxnSpPr/>
            <p:nvPr/>
          </p:nvCxnSpPr>
          <p:spPr>
            <a:xfrm flipH="1">
              <a:off x="35307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D122AE7D-1F84-48EF-BF0E-C94310CC7E0E}"/>
                </a:ext>
              </a:extLst>
            </p:cNvPr>
            <p:cNvCxnSpPr/>
            <p:nvPr/>
          </p:nvCxnSpPr>
          <p:spPr>
            <a:xfrm flipH="1">
              <a:off x="36154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36F59119-B93B-4652-A35E-60368E5FC605}"/>
                </a:ext>
              </a:extLst>
            </p:cNvPr>
            <p:cNvCxnSpPr/>
            <p:nvPr/>
          </p:nvCxnSpPr>
          <p:spPr>
            <a:xfrm flipH="1">
              <a:off x="37001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91CF17D3-F053-4983-A26C-40C15E1A7831}"/>
                </a:ext>
              </a:extLst>
            </p:cNvPr>
            <p:cNvCxnSpPr/>
            <p:nvPr/>
          </p:nvCxnSpPr>
          <p:spPr>
            <a:xfrm flipH="1">
              <a:off x="37848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B151613A-0BFD-4997-9334-A767C00ECD2C}"/>
                </a:ext>
              </a:extLst>
            </p:cNvPr>
            <p:cNvCxnSpPr/>
            <p:nvPr/>
          </p:nvCxnSpPr>
          <p:spPr>
            <a:xfrm flipH="1">
              <a:off x="38695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55506DD-8A70-4040-9312-E4DDFD210162}"/>
                </a:ext>
              </a:extLst>
            </p:cNvPr>
            <p:cNvCxnSpPr/>
            <p:nvPr/>
          </p:nvCxnSpPr>
          <p:spPr>
            <a:xfrm flipH="1">
              <a:off x="39542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69E91CB8-A370-47CF-9812-2711B8CC4DA3}"/>
                </a:ext>
              </a:extLst>
            </p:cNvPr>
            <p:cNvCxnSpPr/>
            <p:nvPr/>
          </p:nvCxnSpPr>
          <p:spPr>
            <a:xfrm flipH="1">
              <a:off x="40389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5BD2B8B4-7048-47EB-B3C1-7C4A9B6CE24E}"/>
                </a:ext>
              </a:extLst>
            </p:cNvPr>
            <p:cNvCxnSpPr/>
            <p:nvPr/>
          </p:nvCxnSpPr>
          <p:spPr>
            <a:xfrm flipH="1">
              <a:off x="41236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5BBB8BD0-30AD-484B-B724-26BF6304818C}"/>
                </a:ext>
              </a:extLst>
            </p:cNvPr>
            <p:cNvCxnSpPr/>
            <p:nvPr/>
          </p:nvCxnSpPr>
          <p:spPr>
            <a:xfrm flipH="1">
              <a:off x="42083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08BDCD7A-EA4C-4473-AF0B-354CBAF4097B}"/>
                </a:ext>
              </a:extLst>
            </p:cNvPr>
            <p:cNvCxnSpPr/>
            <p:nvPr/>
          </p:nvCxnSpPr>
          <p:spPr>
            <a:xfrm flipH="1">
              <a:off x="42930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2B5DAFC2-444C-4CF4-9E60-A5E0BE17F304}"/>
                </a:ext>
              </a:extLst>
            </p:cNvPr>
            <p:cNvCxnSpPr/>
            <p:nvPr/>
          </p:nvCxnSpPr>
          <p:spPr>
            <a:xfrm flipH="1">
              <a:off x="44625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02450AFA-AB8F-490B-90BE-9A31D543B771}"/>
                </a:ext>
              </a:extLst>
            </p:cNvPr>
            <p:cNvCxnSpPr/>
            <p:nvPr/>
          </p:nvCxnSpPr>
          <p:spPr>
            <a:xfrm flipH="1">
              <a:off x="43778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F67043B6-EEF9-4456-BDA7-BD077B74804D}"/>
                </a:ext>
              </a:extLst>
            </p:cNvPr>
            <p:cNvCxnSpPr/>
            <p:nvPr/>
          </p:nvCxnSpPr>
          <p:spPr>
            <a:xfrm flipH="1">
              <a:off x="45472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BC6D5082-89C6-451A-8A5F-DCE6AC6476D0}"/>
                </a:ext>
              </a:extLst>
            </p:cNvPr>
            <p:cNvCxnSpPr/>
            <p:nvPr/>
          </p:nvCxnSpPr>
          <p:spPr>
            <a:xfrm flipH="1">
              <a:off x="46319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id="{5AB3AEA7-6AB8-45D9-B332-4A09325AEFD0}"/>
                </a:ext>
              </a:extLst>
            </p:cNvPr>
            <p:cNvCxnSpPr/>
            <p:nvPr/>
          </p:nvCxnSpPr>
          <p:spPr>
            <a:xfrm flipH="1">
              <a:off x="47166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F8F9272E-0618-4678-BA8E-8AD86126AF81}"/>
                </a:ext>
              </a:extLst>
            </p:cNvPr>
            <p:cNvCxnSpPr/>
            <p:nvPr/>
          </p:nvCxnSpPr>
          <p:spPr>
            <a:xfrm flipH="1">
              <a:off x="48013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AB61F231-13BC-4649-861C-76C404A79DC7}"/>
                </a:ext>
              </a:extLst>
            </p:cNvPr>
            <p:cNvCxnSpPr/>
            <p:nvPr/>
          </p:nvCxnSpPr>
          <p:spPr>
            <a:xfrm flipH="1">
              <a:off x="48860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A51C9C68-E5B2-493A-B953-A79A3C57CE71}"/>
                </a:ext>
              </a:extLst>
            </p:cNvPr>
            <p:cNvCxnSpPr/>
            <p:nvPr/>
          </p:nvCxnSpPr>
          <p:spPr>
            <a:xfrm flipH="1">
              <a:off x="49707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6F5969FB-2249-4471-8E21-EBD800972A65}"/>
                </a:ext>
              </a:extLst>
            </p:cNvPr>
            <p:cNvCxnSpPr/>
            <p:nvPr/>
          </p:nvCxnSpPr>
          <p:spPr>
            <a:xfrm flipH="1">
              <a:off x="50554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CA4393C8-F041-446B-B83A-71D6FACC3B52}"/>
                </a:ext>
              </a:extLst>
            </p:cNvPr>
            <p:cNvCxnSpPr/>
            <p:nvPr/>
          </p:nvCxnSpPr>
          <p:spPr>
            <a:xfrm flipH="1">
              <a:off x="51401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0616CF1F-CF5F-4F25-918F-629519806F62}"/>
                </a:ext>
              </a:extLst>
            </p:cNvPr>
            <p:cNvCxnSpPr/>
            <p:nvPr/>
          </p:nvCxnSpPr>
          <p:spPr>
            <a:xfrm flipH="1">
              <a:off x="52249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6219D797-CB43-4BA8-9D29-8D80EC1B3CB4}"/>
                </a:ext>
              </a:extLst>
            </p:cNvPr>
            <p:cNvCxnSpPr/>
            <p:nvPr/>
          </p:nvCxnSpPr>
          <p:spPr>
            <a:xfrm flipH="1">
              <a:off x="53096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18BB833A-52A7-4647-9022-9952D8EA033E}"/>
                </a:ext>
              </a:extLst>
            </p:cNvPr>
            <p:cNvCxnSpPr/>
            <p:nvPr/>
          </p:nvCxnSpPr>
          <p:spPr>
            <a:xfrm flipH="1">
              <a:off x="53943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1741FD5E-332A-4D57-8BFA-26B4BDBCFE8E}"/>
                </a:ext>
              </a:extLst>
            </p:cNvPr>
            <p:cNvCxnSpPr/>
            <p:nvPr/>
          </p:nvCxnSpPr>
          <p:spPr>
            <a:xfrm flipH="1">
              <a:off x="54790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AFD3F8B7-4512-4AC6-AA83-40495B3BD8E5}"/>
                </a:ext>
              </a:extLst>
            </p:cNvPr>
            <p:cNvCxnSpPr/>
            <p:nvPr/>
          </p:nvCxnSpPr>
          <p:spPr>
            <a:xfrm flipH="1">
              <a:off x="55637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3DE97A24-8A94-44B6-8A3F-8057EF9F2ADD}"/>
                </a:ext>
              </a:extLst>
            </p:cNvPr>
            <p:cNvCxnSpPr/>
            <p:nvPr/>
          </p:nvCxnSpPr>
          <p:spPr>
            <a:xfrm flipH="1">
              <a:off x="56484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0F284448-8CC4-4103-9664-6C4ECCE2DA0F}"/>
                </a:ext>
              </a:extLst>
            </p:cNvPr>
            <p:cNvCxnSpPr/>
            <p:nvPr/>
          </p:nvCxnSpPr>
          <p:spPr>
            <a:xfrm flipH="1">
              <a:off x="57331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15792D30-0FBD-4473-AC1C-A5E55C1862FC}"/>
                </a:ext>
              </a:extLst>
            </p:cNvPr>
            <p:cNvCxnSpPr/>
            <p:nvPr/>
          </p:nvCxnSpPr>
          <p:spPr>
            <a:xfrm flipH="1">
              <a:off x="58178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943F7D03-A865-41C0-9317-1944B56F4A2B}"/>
                </a:ext>
              </a:extLst>
            </p:cNvPr>
            <p:cNvCxnSpPr/>
            <p:nvPr/>
          </p:nvCxnSpPr>
          <p:spPr>
            <a:xfrm flipH="1">
              <a:off x="59025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46117EE2-F9CD-43CF-8001-C26B92B375D2}"/>
                </a:ext>
              </a:extLst>
            </p:cNvPr>
            <p:cNvCxnSpPr/>
            <p:nvPr/>
          </p:nvCxnSpPr>
          <p:spPr>
            <a:xfrm flipH="1">
              <a:off x="59872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7FA89FD7-1445-4F32-A61C-2E72FA8B2A5A}"/>
                </a:ext>
              </a:extLst>
            </p:cNvPr>
            <p:cNvCxnSpPr/>
            <p:nvPr/>
          </p:nvCxnSpPr>
          <p:spPr>
            <a:xfrm flipH="1">
              <a:off x="60719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C30385A8-1B4B-4615-A0E6-ED31BC1118ED}"/>
                </a:ext>
              </a:extLst>
            </p:cNvPr>
            <p:cNvCxnSpPr/>
            <p:nvPr/>
          </p:nvCxnSpPr>
          <p:spPr>
            <a:xfrm flipH="1">
              <a:off x="61567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D4E850D8-84B6-4E48-B9F3-ADF02C76F6E6}"/>
                </a:ext>
              </a:extLst>
            </p:cNvPr>
            <p:cNvCxnSpPr/>
            <p:nvPr/>
          </p:nvCxnSpPr>
          <p:spPr>
            <a:xfrm flipH="1">
              <a:off x="62414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54C51562-E89C-4BFD-8DF4-5DDF67E69A40}"/>
                </a:ext>
              </a:extLst>
            </p:cNvPr>
            <p:cNvCxnSpPr/>
            <p:nvPr/>
          </p:nvCxnSpPr>
          <p:spPr>
            <a:xfrm flipH="1">
              <a:off x="63261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5D8FBF82-78DA-423D-ADD5-83D3A94C137F}"/>
                </a:ext>
              </a:extLst>
            </p:cNvPr>
            <p:cNvCxnSpPr/>
            <p:nvPr/>
          </p:nvCxnSpPr>
          <p:spPr>
            <a:xfrm flipH="1">
              <a:off x="64108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1D41925A-B91E-4D9A-8C34-C4D9177A0257}"/>
                </a:ext>
              </a:extLst>
            </p:cNvPr>
            <p:cNvCxnSpPr/>
            <p:nvPr/>
          </p:nvCxnSpPr>
          <p:spPr>
            <a:xfrm flipH="1">
              <a:off x="64955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529E9DEA-F267-4B0A-A62C-CD3FFCC0DED0}"/>
                </a:ext>
              </a:extLst>
            </p:cNvPr>
            <p:cNvCxnSpPr/>
            <p:nvPr/>
          </p:nvCxnSpPr>
          <p:spPr>
            <a:xfrm flipH="1">
              <a:off x="65802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BDB8D9DE-DD1E-4BE9-811A-90674C547030}"/>
                </a:ext>
              </a:extLst>
            </p:cNvPr>
            <p:cNvCxnSpPr/>
            <p:nvPr/>
          </p:nvCxnSpPr>
          <p:spPr>
            <a:xfrm flipH="1">
              <a:off x="66649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412187E3-0439-47EF-9940-354D9633B4B6}"/>
                </a:ext>
              </a:extLst>
            </p:cNvPr>
            <p:cNvCxnSpPr/>
            <p:nvPr/>
          </p:nvCxnSpPr>
          <p:spPr>
            <a:xfrm flipH="1">
              <a:off x="67496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F93C8A1A-6E06-4D31-8C2E-655312E5BE5E}"/>
                </a:ext>
              </a:extLst>
            </p:cNvPr>
            <p:cNvCxnSpPr/>
            <p:nvPr/>
          </p:nvCxnSpPr>
          <p:spPr>
            <a:xfrm flipH="1">
              <a:off x="68343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D74E76ED-46F1-4FF5-8E5F-0D0C9969A3C3}"/>
                </a:ext>
              </a:extLst>
            </p:cNvPr>
            <p:cNvCxnSpPr/>
            <p:nvPr/>
          </p:nvCxnSpPr>
          <p:spPr>
            <a:xfrm flipH="1">
              <a:off x="69190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22EAD019-9A3C-48C1-8777-6D3084F7E02C}"/>
                </a:ext>
              </a:extLst>
            </p:cNvPr>
            <p:cNvCxnSpPr/>
            <p:nvPr/>
          </p:nvCxnSpPr>
          <p:spPr>
            <a:xfrm flipH="1">
              <a:off x="70038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AE38E780-0436-464F-ACD0-486287B43109}"/>
                </a:ext>
              </a:extLst>
            </p:cNvPr>
            <p:cNvCxnSpPr/>
            <p:nvPr/>
          </p:nvCxnSpPr>
          <p:spPr>
            <a:xfrm flipH="1">
              <a:off x="70885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85D2448F-6D74-42DB-B18D-AB2F090A7C22}"/>
                </a:ext>
              </a:extLst>
            </p:cNvPr>
            <p:cNvCxnSpPr/>
            <p:nvPr/>
          </p:nvCxnSpPr>
          <p:spPr>
            <a:xfrm flipH="1">
              <a:off x="71732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3904D28E-EF93-4A5B-BF92-40C3D1DC6EB7}"/>
                </a:ext>
              </a:extLst>
            </p:cNvPr>
            <p:cNvCxnSpPr/>
            <p:nvPr/>
          </p:nvCxnSpPr>
          <p:spPr>
            <a:xfrm flipH="1">
              <a:off x="72579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B7AFC307-5BAD-4484-8F37-E58DA6F4DA9E}"/>
                </a:ext>
              </a:extLst>
            </p:cNvPr>
            <p:cNvCxnSpPr/>
            <p:nvPr/>
          </p:nvCxnSpPr>
          <p:spPr>
            <a:xfrm flipH="1">
              <a:off x="73426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5D7DE0B8-95B3-4AB5-943F-DB36F38F864D}"/>
                </a:ext>
              </a:extLst>
            </p:cNvPr>
            <p:cNvCxnSpPr/>
            <p:nvPr/>
          </p:nvCxnSpPr>
          <p:spPr>
            <a:xfrm flipH="1">
              <a:off x="7427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DE7C487B-0BCC-48D5-8645-ECF836DB0C25}"/>
                </a:ext>
              </a:extLst>
            </p:cNvPr>
            <p:cNvCxnSpPr/>
            <p:nvPr/>
          </p:nvCxnSpPr>
          <p:spPr>
            <a:xfrm flipH="1">
              <a:off x="75120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9422320F-37D4-4BDE-905F-386140FDC471}"/>
                </a:ext>
              </a:extLst>
            </p:cNvPr>
            <p:cNvCxnSpPr/>
            <p:nvPr/>
          </p:nvCxnSpPr>
          <p:spPr>
            <a:xfrm flipH="1">
              <a:off x="75967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5956D0D3-2A4D-4990-80F9-4A0183208A39}"/>
                </a:ext>
              </a:extLst>
            </p:cNvPr>
            <p:cNvCxnSpPr/>
            <p:nvPr/>
          </p:nvCxnSpPr>
          <p:spPr>
            <a:xfrm flipH="1">
              <a:off x="76814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C54FBEFC-E35E-4F1D-8CB2-DD425252B504}"/>
                </a:ext>
              </a:extLst>
            </p:cNvPr>
            <p:cNvCxnSpPr/>
            <p:nvPr/>
          </p:nvCxnSpPr>
          <p:spPr>
            <a:xfrm flipH="1">
              <a:off x="77661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36CCD6E8-9FE0-436C-A780-5F63A4DA750E}"/>
                </a:ext>
              </a:extLst>
            </p:cNvPr>
            <p:cNvCxnSpPr/>
            <p:nvPr/>
          </p:nvCxnSpPr>
          <p:spPr>
            <a:xfrm flipH="1">
              <a:off x="78508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73BCE301-3824-45E7-A3F3-C3F4A34E879A}"/>
                </a:ext>
              </a:extLst>
            </p:cNvPr>
            <p:cNvCxnSpPr/>
            <p:nvPr/>
          </p:nvCxnSpPr>
          <p:spPr>
            <a:xfrm flipH="1">
              <a:off x="79356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4DF1EF0D-C44C-42D0-A686-2A15CC768CD1}"/>
                </a:ext>
              </a:extLst>
            </p:cNvPr>
            <p:cNvCxnSpPr/>
            <p:nvPr/>
          </p:nvCxnSpPr>
          <p:spPr>
            <a:xfrm flipH="1">
              <a:off x="80203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C7D0BA3A-54D2-48A0-A71E-B8266E48823B}"/>
                </a:ext>
              </a:extLst>
            </p:cNvPr>
            <p:cNvCxnSpPr/>
            <p:nvPr/>
          </p:nvCxnSpPr>
          <p:spPr>
            <a:xfrm flipH="1">
              <a:off x="810502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B7277E8A-7F56-4C8A-815F-1AE5851172C7}"/>
                </a:ext>
              </a:extLst>
            </p:cNvPr>
            <p:cNvCxnSpPr/>
            <p:nvPr/>
          </p:nvCxnSpPr>
          <p:spPr>
            <a:xfrm flipH="1">
              <a:off x="81897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5D59CB81-BA8B-46B2-B056-90A71B5B03B8}"/>
                </a:ext>
              </a:extLst>
            </p:cNvPr>
            <p:cNvCxnSpPr/>
            <p:nvPr/>
          </p:nvCxnSpPr>
          <p:spPr>
            <a:xfrm flipH="1">
              <a:off x="827444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6BA80B7E-3DC4-4003-B42F-09536BF485F1}"/>
                </a:ext>
              </a:extLst>
            </p:cNvPr>
            <p:cNvCxnSpPr/>
            <p:nvPr/>
          </p:nvCxnSpPr>
          <p:spPr>
            <a:xfrm flipH="1">
              <a:off x="83591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00556B0E-9BB4-45FF-AA89-7FAAD028C97E}"/>
                </a:ext>
              </a:extLst>
            </p:cNvPr>
            <p:cNvCxnSpPr/>
            <p:nvPr/>
          </p:nvCxnSpPr>
          <p:spPr>
            <a:xfrm flipH="1">
              <a:off x="84438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8CC4B74D-3CAA-4FC7-B590-7FE5D0FC2E79}"/>
                </a:ext>
              </a:extLst>
            </p:cNvPr>
            <p:cNvCxnSpPr/>
            <p:nvPr/>
          </p:nvCxnSpPr>
          <p:spPr>
            <a:xfrm flipH="1">
              <a:off x="85285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52BC5BB5-256B-4743-85B1-AE291551ECDC}"/>
                </a:ext>
              </a:extLst>
            </p:cNvPr>
            <p:cNvCxnSpPr/>
            <p:nvPr/>
          </p:nvCxnSpPr>
          <p:spPr>
            <a:xfrm flipH="1">
              <a:off x="86132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0B08319F-5857-4D94-BE46-2235D2F92D75}"/>
                </a:ext>
              </a:extLst>
            </p:cNvPr>
            <p:cNvCxnSpPr/>
            <p:nvPr/>
          </p:nvCxnSpPr>
          <p:spPr>
            <a:xfrm flipH="1">
              <a:off x="86979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39AC8595-9A7B-422B-8D16-3E2B5045237D}"/>
                </a:ext>
              </a:extLst>
            </p:cNvPr>
            <p:cNvCxnSpPr/>
            <p:nvPr/>
          </p:nvCxnSpPr>
          <p:spPr>
            <a:xfrm flipH="1">
              <a:off x="87827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B342DF39-E681-44B3-B822-3AB38B65096D}"/>
                </a:ext>
              </a:extLst>
            </p:cNvPr>
            <p:cNvCxnSpPr/>
            <p:nvPr/>
          </p:nvCxnSpPr>
          <p:spPr>
            <a:xfrm flipH="1">
              <a:off x="88674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>
              <a:extLst>
                <a:ext uri="{FF2B5EF4-FFF2-40B4-BE49-F238E27FC236}">
                  <a16:creationId xmlns:a16="http://schemas.microsoft.com/office/drawing/2014/main" id="{3587A726-533A-4D1E-B0C4-10DC682A5AD9}"/>
                </a:ext>
              </a:extLst>
            </p:cNvPr>
            <p:cNvCxnSpPr/>
            <p:nvPr/>
          </p:nvCxnSpPr>
          <p:spPr>
            <a:xfrm flipH="1">
              <a:off x="89521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>
              <a:extLst>
                <a:ext uri="{FF2B5EF4-FFF2-40B4-BE49-F238E27FC236}">
                  <a16:creationId xmlns:a16="http://schemas.microsoft.com/office/drawing/2014/main" id="{0A718774-EA17-40A5-AB7B-B55A48CF217E}"/>
                </a:ext>
              </a:extLst>
            </p:cNvPr>
            <p:cNvCxnSpPr/>
            <p:nvPr/>
          </p:nvCxnSpPr>
          <p:spPr>
            <a:xfrm flipH="1">
              <a:off x="90368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>
              <a:extLst>
                <a:ext uri="{FF2B5EF4-FFF2-40B4-BE49-F238E27FC236}">
                  <a16:creationId xmlns:a16="http://schemas.microsoft.com/office/drawing/2014/main" id="{7AFD37AA-A6CB-42B7-8546-0A03B1A87351}"/>
                </a:ext>
              </a:extLst>
            </p:cNvPr>
            <p:cNvCxnSpPr/>
            <p:nvPr/>
          </p:nvCxnSpPr>
          <p:spPr>
            <a:xfrm flipH="1">
              <a:off x="91215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>
              <a:extLst>
                <a:ext uri="{FF2B5EF4-FFF2-40B4-BE49-F238E27FC236}">
                  <a16:creationId xmlns:a16="http://schemas.microsoft.com/office/drawing/2014/main" id="{4E841E21-243A-4839-B13E-57E1E362CE7A}"/>
                </a:ext>
              </a:extLst>
            </p:cNvPr>
            <p:cNvCxnSpPr/>
            <p:nvPr/>
          </p:nvCxnSpPr>
          <p:spPr>
            <a:xfrm flipH="1">
              <a:off x="92062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454F2370-8518-4ED0-9D03-74C0A98099E6}"/>
                </a:ext>
              </a:extLst>
            </p:cNvPr>
            <p:cNvCxnSpPr/>
            <p:nvPr/>
          </p:nvCxnSpPr>
          <p:spPr>
            <a:xfrm flipH="1">
              <a:off x="92909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>
              <a:extLst>
                <a:ext uri="{FF2B5EF4-FFF2-40B4-BE49-F238E27FC236}">
                  <a16:creationId xmlns:a16="http://schemas.microsoft.com/office/drawing/2014/main" id="{63C7F5B4-49AE-4429-B583-2787B280518F}"/>
                </a:ext>
              </a:extLst>
            </p:cNvPr>
            <p:cNvCxnSpPr/>
            <p:nvPr/>
          </p:nvCxnSpPr>
          <p:spPr>
            <a:xfrm flipH="1">
              <a:off x="93756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>
              <a:extLst>
                <a:ext uri="{FF2B5EF4-FFF2-40B4-BE49-F238E27FC236}">
                  <a16:creationId xmlns:a16="http://schemas.microsoft.com/office/drawing/2014/main" id="{1490C0FC-7271-4A5E-9905-7B056F318C99}"/>
                </a:ext>
              </a:extLst>
            </p:cNvPr>
            <p:cNvCxnSpPr/>
            <p:nvPr/>
          </p:nvCxnSpPr>
          <p:spPr>
            <a:xfrm flipH="1">
              <a:off x="9460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1E65EFED-B9B5-4533-A399-47AA00911414}"/>
              </a:ext>
            </a:extLst>
          </p:cNvPr>
          <p:cNvGrpSpPr/>
          <p:nvPr userDrawn="1"/>
        </p:nvGrpSpPr>
        <p:grpSpPr>
          <a:xfrm>
            <a:off x="11597706" y="6414350"/>
            <a:ext cx="677642" cy="114300"/>
            <a:chOff x="11597706" y="6414350"/>
            <a:chExt cx="677642" cy="114300"/>
          </a:xfrm>
        </p:grpSpPr>
        <p:cxnSp>
          <p:nvCxnSpPr>
            <p:cNvPr id="129" name="直接连接符 128">
              <a:extLst>
                <a:ext uri="{FF2B5EF4-FFF2-40B4-BE49-F238E27FC236}">
                  <a16:creationId xmlns:a16="http://schemas.microsoft.com/office/drawing/2014/main" id="{1611E897-E8F1-4A23-B018-D3BA111BD633}"/>
                </a:ext>
              </a:extLst>
            </p:cNvPr>
            <p:cNvCxnSpPr/>
            <p:nvPr/>
          </p:nvCxnSpPr>
          <p:spPr>
            <a:xfrm flipH="1">
              <a:off x="1159770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>
              <a:extLst>
                <a:ext uri="{FF2B5EF4-FFF2-40B4-BE49-F238E27FC236}">
                  <a16:creationId xmlns:a16="http://schemas.microsoft.com/office/drawing/2014/main" id="{F62F416F-7E85-4260-9F38-B10FC7C078EE}"/>
                </a:ext>
              </a:extLst>
            </p:cNvPr>
            <p:cNvCxnSpPr/>
            <p:nvPr/>
          </p:nvCxnSpPr>
          <p:spPr>
            <a:xfrm flipH="1">
              <a:off x="1168241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>
              <a:extLst>
                <a:ext uri="{FF2B5EF4-FFF2-40B4-BE49-F238E27FC236}">
                  <a16:creationId xmlns:a16="http://schemas.microsoft.com/office/drawing/2014/main" id="{68466C1A-2E5B-4201-A6AC-228DCB53DBA6}"/>
                </a:ext>
              </a:extLst>
            </p:cNvPr>
            <p:cNvCxnSpPr/>
            <p:nvPr/>
          </p:nvCxnSpPr>
          <p:spPr>
            <a:xfrm flipH="1">
              <a:off x="1176712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id="{42933300-D1C6-4D9E-B6CC-D392236B0BAD}"/>
                </a:ext>
              </a:extLst>
            </p:cNvPr>
            <p:cNvCxnSpPr/>
            <p:nvPr/>
          </p:nvCxnSpPr>
          <p:spPr>
            <a:xfrm flipH="1">
              <a:off x="1185183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F7109AC9-C8BD-4880-96C9-D0011A27827B}"/>
                </a:ext>
              </a:extLst>
            </p:cNvPr>
            <p:cNvCxnSpPr/>
            <p:nvPr/>
          </p:nvCxnSpPr>
          <p:spPr>
            <a:xfrm flipH="1">
              <a:off x="1193654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878EA53B-9520-45C3-AF0F-DDF5304B6F4D}"/>
                </a:ext>
              </a:extLst>
            </p:cNvPr>
            <p:cNvCxnSpPr/>
            <p:nvPr/>
          </p:nvCxnSpPr>
          <p:spPr>
            <a:xfrm flipH="1">
              <a:off x="1202125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26852F15-8C11-4990-862C-1BE38A9E4056}"/>
                </a:ext>
              </a:extLst>
            </p:cNvPr>
            <p:cNvCxnSpPr/>
            <p:nvPr/>
          </p:nvCxnSpPr>
          <p:spPr>
            <a:xfrm flipH="1">
              <a:off x="1210596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>
              <a:extLst>
                <a:ext uri="{FF2B5EF4-FFF2-40B4-BE49-F238E27FC236}">
                  <a16:creationId xmlns:a16="http://schemas.microsoft.com/office/drawing/2014/main" id="{D51E7273-2DBC-450F-86CF-7524146F076D}"/>
                </a:ext>
              </a:extLst>
            </p:cNvPr>
            <p:cNvCxnSpPr/>
            <p:nvPr/>
          </p:nvCxnSpPr>
          <p:spPr>
            <a:xfrm flipH="1">
              <a:off x="1219067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C38665CB-C26F-4381-83E1-8AFC2D1F2724}"/>
              </a:ext>
            </a:extLst>
          </p:cNvPr>
          <p:cNvGrpSpPr/>
          <p:nvPr userDrawn="1"/>
        </p:nvGrpSpPr>
        <p:grpSpPr>
          <a:xfrm flipH="1">
            <a:off x="658812" y="0"/>
            <a:ext cx="179387" cy="1174750"/>
            <a:chOff x="4399082" y="1624876"/>
            <a:chExt cx="231871" cy="3276600"/>
          </a:xfrm>
        </p:grpSpPr>
        <p:cxnSp>
          <p:nvCxnSpPr>
            <p:cNvPr id="145" name="直接连接符 144">
              <a:extLst>
                <a:ext uri="{FF2B5EF4-FFF2-40B4-BE49-F238E27FC236}">
                  <a16:creationId xmlns:a16="http://schemas.microsoft.com/office/drawing/2014/main" id="{529B3D4B-6803-4415-BED8-3B090C75278C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EDFE8D4E-2AAF-442C-9A4F-3E510C6EA373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7" name="矩形: 折角 136">
            <a:extLst>
              <a:ext uri="{FF2B5EF4-FFF2-40B4-BE49-F238E27FC236}">
                <a16:creationId xmlns:a16="http://schemas.microsoft.com/office/drawing/2014/main" id="{F954CD86-2A32-45F0-910F-39BEAA6B6CEE}"/>
              </a:ext>
            </a:extLst>
          </p:cNvPr>
          <p:cNvSpPr/>
          <p:nvPr userDrawn="1"/>
        </p:nvSpPr>
        <p:spPr>
          <a:xfrm>
            <a:off x="658812" y="1534683"/>
            <a:ext cx="3205299" cy="4362534"/>
          </a:xfrm>
          <a:prstGeom prst="foldedCorner">
            <a:avLst/>
          </a:prstGeom>
          <a:solidFill>
            <a:srgbClr val="F9F9F9"/>
          </a:solidFill>
          <a:ln>
            <a:noFill/>
          </a:ln>
          <a:effectLst>
            <a:outerShdw blurRad="254000" sx="102000" sy="102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DIN"/>
            </a:endParaRPr>
          </a:p>
        </p:txBody>
      </p:sp>
      <p:sp>
        <p:nvSpPr>
          <p:cNvPr id="139" name="图片占位符 4">
            <a:extLst>
              <a:ext uri="{FF2B5EF4-FFF2-40B4-BE49-F238E27FC236}">
                <a16:creationId xmlns:a16="http://schemas.microsoft.com/office/drawing/2014/main" id="{3FBEE276-FC2E-42F0-94BF-4A20C6ADC4C7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658813" y="1535113"/>
            <a:ext cx="3205298" cy="18002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0" name="矩形: 折角 139">
            <a:extLst>
              <a:ext uri="{FF2B5EF4-FFF2-40B4-BE49-F238E27FC236}">
                <a16:creationId xmlns:a16="http://schemas.microsoft.com/office/drawing/2014/main" id="{8CACEF68-52F0-40A9-87B4-743CFBF83F1A}"/>
              </a:ext>
            </a:extLst>
          </p:cNvPr>
          <p:cNvSpPr/>
          <p:nvPr userDrawn="1"/>
        </p:nvSpPr>
        <p:spPr>
          <a:xfrm>
            <a:off x="4493351" y="1534683"/>
            <a:ext cx="3205299" cy="4362534"/>
          </a:xfrm>
          <a:prstGeom prst="foldedCorner">
            <a:avLst/>
          </a:prstGeom>
          <a:solidFill>
            <a:srgbClr val="F9F9F9"/>
          </a:solidFill>
          <a:ln>
            <a:noFill/>
          </a:ln>
          <a:effectLst>
            <a:outerShdw blurRad="254000" sx="102000" sy="102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DIN"/>
            </a:endParaRPr>
          </a:p>
        </p:txBody>
      </p:sp>
      <p:sp>
        <p:nvSpPr>
          <p:cNvPr id="141" name="图片占位符 4">
            <a:extLst>
              <a:ext uri="{FF2B5EF4-FFF2-40B4-BE49-F238E27FC236}">
                <a16:creationId xmlns:a16="http://schemas.microsoft.com/office/drawing/2014/main" id="{63F41C82-7AAC-48F3-B1C4-01DE7350E67D}"/>
              </a:ext>
            </a:extLst>
          </p:cNvPr>
          <p:cNvSpPr>
            <a:spLocks noGrp="1"/>
          </p:cNvSpPr>
          <p:nvPr userDrawn="1">
            <p:ph type="pic" sz="quarter" idx="11"/>
          </p:nvPr>
        </p:nvSpPr>
        <p:spPr>
          <a:xfrm>
            <a:off x="4493352" y="1535113"/>
            <a:ext cx="3205298" cy="18002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" name="矩形: 折角 141">
            <a:extLst>
              <a:ext uri="{FF2B5EF4-FFF2-40B4-BE49-F238E27FC236}">
                <a16:creationId xmlns:a16="http://schemas.microsoft.com/office/drawing/2014/main" id="{B8ADE124-364C-4654-9366-7F4E52391BC9}"/>
              </a:ext>
            </a:extLst>
          </p:cNvPr>
          <p:cNvSpPr/>
          <p:nvPr userDrawn="1"/>
        </p:nvSpPr>
        <p:spPr>
          <a:xfrm>
            <a:off x="8327889" y="1534683"/>
            <a:ext cx="3205299" cy="4362534"/>
          </a:xfrm>
          <a:prstGeom prst="foldedCorner">
            <a:avLst/>
          </a:prstGeom>
          <a:solidFill>
            <a:srgbClr val="F9F9F9"/>
          </a:solidFill>
          <a:ln>
            <a:noFill/>
          </a:ln>
          <a:effectLst>
            <a:outerShdw blurRad="254000" sx="102000" sy="102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DIN"/>
            </a:endParaRPr>
          </a:p>
        </p:txBody>
      </p:sp>
      <p:sp>
        <p:nvSpPr>
          <p:cNvPr id="143" name="图片占位符 4">
            <a:extLst>
              <a:ext uri="{FF2B5EF4-FFF2-40B4-BE49-F238E27FC236}">
                <a16:creationId xmlns:a16="http://schemas.microsoft.com/office/drawing/2014/main" id="{52B2217D-95B4-4187-8BF0-D6417C2EBCA1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8327890" y="1535113"/>
            <a:ext cx="3205298" cy="18002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9" name="文本框 148">
            <a:extLst>
              <a:ext uri="{FF2B5EF4-FFF2-40B4-BE49-F238E27FC236}">
                <a16:creationId xmlns:a16="http://schemas.microsoft.com/office/drawing/2014/main" id="{3E5D46DE-613E-498F-ADEF-F6D3A2A15B4A}"/>
              </a:ext>
            </a:extLst>
          </p:cNvPr>
          <p:cNvSpPr txBox="1"/>
          <p:nvPr userDrawn="1"/>
        </p:nvSpPr>
        <p:spPr>
          <a:xfrm>
            <a:off x="9671375" y="6328228"/>
            <a:ext cx="1926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Image Inpainting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47" name="图片 146">
            <a:extLst>
              <a:ext uri="{FF2B5EF4-FFF2-40B4-BE49-F238E27FC236}">
                <a16:creationId xmlns:a16="http://schemas.microsoft.com/office/drawing/2014/main" id="{AEC2D926-CB10-4227-B6AE-39F40C67E8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16" y="448581"/>
            <a:ext cx="554967" cy="556581"/>
          </a:xfrm>
          <a:prstGeom prst="rect">
            <a:avLst/>
          </a:prstGeom>
        </p:spPr>
      </p:pic>
      <p:pic>
        <p:nvPicPr>
          <p:cNvPr id="150" name="图片 149">
            <a:extLst>
              <a:ext uri="{FF2B5EF4-FFF2-40B4-BE49-F238E27FC236}">
                <a16:creationId xmlns:a16="http://schemas.microsoft.com/office/drawing/2014/main" id="{6AE89B96-12F1-4E5B-841B-C7F0C81B93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24" y="448581"/>
            <a:ext cx="1293067" cy="55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07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人物介绍页-0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8C7BA4-5767-46E2-8F82-72DD2EAD0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3F4F871-5A92-44F6-9D6B-C9D7C1A3E762}"/>
              </a:ext>
            </a:extLst>
          </p:cNvPr>
          <p:cNvGrpSpPr/>
          <p:nvPr userDrawn="1"/>
        </p:nvGrpSpPr>
        <p:grpSpPr>
          <a:xfrm>
            <a:off x="-31973" y="6414350"/>
            <a:ext cx="9656823" cy="114300"/>
            <a:chOff x="-111800" y="6407270"/>
            <a:chExt cx="9656823" cy="11430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7B68A8C-D005-4708-B0B0-768C32BDC02B}"/>
                </a:ext>
              </a:extLst>
            </p:cNvPr>
            <p:cNvCxnSpPr/>
            <p:nvPr/>
          </p:nvCxnSpPr>
          <p:spPr>
            <a:xfrm flipH="1">
              <a:off x="-1118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980092EA-A1D1-429A-B207-FA82A98C532E}"/>
                </a:ext>
              </a:extLst>
            </p:cNvPr>
            <p:cNvCxnSpPr/>
            <p:nvPr/>
          </p:nvCxnSpPr>
          <p:spPr>
            <a:xfrm flipH="1">
              <a:off x="-2709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DA092EDC-D762-496D-85F8-2D8E4D5A6076}"/>
                </a:ext>
              </a:extLst>
            </p:cNvPr>
            <p:cNvCxnSpPr/>
            <p:nvPr/>
          </p:nvCxnSpPr>
          <p:spPr>
            <a:xfrm flipH="1">
              <a:off x="576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8286070-A7AB-48A5-977C-727D70AEB757}"/>
                </a:ext>
              </a:extLst>
            </p:cNvPr>
            <p:cNvCxnSpPr/>
            <p:nvPr/>
          </p:nvCxnSpPr>
          <p:spPr>
            <a:xfrm flipH="1">
              <a:off x="1423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13A31DE8-03DC-413B-9D20-E6358FA5E8D1}"/>
                </a:ext>
              </a:extLst>
            </p:cNvPr>
            <p:cNvCxnSpPr/>
            <p:nvPr/>
          </p:nvCxnSpPr>
          <p:spPr>
            <a:xfrm flipH="1">
              <a:off x="2270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9EE10AC-C002-4F47-9C5D-71A482E23ABF}"/>
                </a:ext>
              </a:extLst>
            </p:cNvPr>
            <p:cNvCxnSpPr/>
            <p:nvPr/>
          </p:nvCxnSpPr>
          <p:spPr>
            <a:xfrm flipH="1">
              <a:off x="3117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F4EA828F-9A65-4D6B-AE72-745A1A52E049}"/>
                </a:ext>
              </a:extLst>
            </p:cNvPr>
            <p:cNvCxnSpPr/>
            <p:nvPr/>
          </p:nvCxnSpPr>
          <p:spPr>
            <a:xfrm flipH="1">
              <a:off x="3964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620E43A-1B09-4428-A059-AAEAF4312657}"/>
                </a:ext>
              </a:extLst>
            </p:cNvPr>
            <p:cNvCxnSpPr/>
            <p:nvPr/>
          </p:nvCxnSpPr>
          <p:spPr>
            <a:xfrm flipH="1">
              <a:off x="4811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8718455-878F-4164-AC29-8BA39BFDD736}"/>
                </a:ext>
              </a:extLst>
            </p:cNvPr>
            <p:cNvCxnSpPr/>
            <p:nvPr/>
          </p:nvCxnSpPr>
          <p:spPr>
            <a:xfrm flipH="1">
              <a:off x="56587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9B480848-4B01-4257-86B2-251A7450CFC3}"/>
                </a:ext>
              </a:extLst>
            </p:cNvPr>
            <p:cNvCxnSpPr/>
            <p:nvPr/>
          </p:nvCxnSpPr>
          <p:spPr>
            <a:xfrm flipH="1">
              <a:off x="6505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A01C48B-00AC-4FE8-8E5F-A73DDC7C7E00}"/>
                </a:ext>
              </a:extLst>
            </p:cNvPr>
            <p:cNvCxnSpPr/>
            <p:nvPr/>
          </p:nvCxnSpPr>
          <p:spPr>
            <a:xfrm flipH="1">
              <a:off x="73529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FBFC87E-02EC-4727-986E-1E6DB5200770}"/>
                </a:ext>
              </a:extLst>
            </p:cNvPr>
            <p:cNvCxnSpPr/>
            <p:nvPr/>
          </p:nvCxnSpPr>
          <p:spPr>
            <a:xfrm flipH="1">
              <a:off x="8200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A3C80D6-E531-4FDC-AFC0-E41DDB10BF14}"/>
                </a:ext>
              </a:extLst>
            </p:cNvPr>
            <p:cNvCxnSpPr/>
            <p:nvPr/>
          </p:nvCxnSpPr>
          <p:spPr>
            <a:xfrm flipH="1">
              <a:off x="9047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E731E9D-58C0-42B8-8B6A-1EE659D5FC69}"/>
                </a:ext>
              </a:extLst>
            </p:cNvPr>
            <p:cNvCxnSpPr/>
            <p:nvPr/>
          </p:nvCxnSpPr>
          <p:spPr>
            <a:xfrm flipH="1">
              <a:off x="9894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27EB06-7CA5-4360-B120-49870E752123}"/>
                </a:ext>
              </a:extLst>
            </p:cNvPr>
            <p:cNvCxnSpPr/>
            <p:nvPr/>
          </p:nvCxnSpPr>
          <p:spPr>
            <a:xfrm flipH="1">
              <a:off x="10741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5B8D09A-A1C5-42E2-BCA4-2321C25BE875}"/>
                </a:ext>
              </a:extLst>
            </p:cNvPr>
            <p:cNvCxnSpPr/>
            <p:nvPr/>
          </p:nvCxnSpPr>
          <p:spPr>
            <a:xfrm flipH="1">
              <a:off x="11588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634B45FE-1B36-4F75-A3D0-FF30B14062A5}"/>
                </a:ext>
              </a:extLst>
            </p:cNvPr>
            <p:cNvCxnSpPr/>
            <p:nvPr/>
          </p:nvCxnSpPr>
          <p:spPr>
            <a:xfrm flipH="1">
              <a:off x="12435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28110C4-543F-49CE-BB48-ACBC65E99063}"/>
                </a:ext>
              </a:extLst>
            </p:cNvPr>
            <p:cNvCxnSpPr/>
            <p:nvPr/>
          </p:nvCxnSpPr>
          <p:spPr>
            <a:xfrm flipH="1">
              <a:off x="13282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5FA2DCAE-BEB7-403A-B361-010CDAEC87C7}"/>
                </a:ext>
              </a:extLst>
            </p:cNvPr>
            <p:cNvCxnSpPr/>
            <p:nvPr/>
          </p:nvCxnSpPr>
          <p:spPr>
            <a:xfrm flipH="1">
              <a:off x="14129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EE7A8624-EED6-46DC-87EA-95A8970A53E3}"/>
                </a:ext>
              </a:extLst>
            </p:cNvPr>
            <p:cNvCxnSpPr/>
            <p:nvPr/>
          </p:nvCxnSpPr>
          <p:spPr>
            <a:xfrm flipH="1">
              <a:off x="14976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F9EDB029-7339-4BB7-9EB4-05226D30D406}"/>
                </a:ext>
              </a:extLst>
            </p:cNvPr>
            <p:cNvCxnSpPr/>
            <p:nvPr/>
          </p:nvCxnSpPr>
          <p:spPr>
            <a:xfrm flipH="1">
              <a:off x="15823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9CC0BF55-5A86-4AEC-9BAF-3EB057D4B7EC}"/>
                </a:ext>
              </a:extLst>
            </p:cNvPr>
            <p:cNvCxnSpPr/>
            <p:nvPr/>
          </p:nvCxnSpPr>
          <p:spPr>
            <a:xfrm flipH="1">
              <a:off x="16671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8DFF9C72-75EF-4511-9F1D-427E6B6E5B56}"/>
                </a:ext>
              </a:extLst>
            </p:cNvPr>
            <p:cNvCxnSpPr/>
            <p:nvPr/>
          </p:nvCxnSpPr>
          <p:spPr>
            <a:xfrm flipH="1">
              <a:off x="17518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A17DBA9-8CA0-4EF7-92BF-5E8AADE7FA41}"/>
                </a:ext>
              </a:extLst>
            </p:cNvPr>
            <p:cNvCxnSpPr/>
            <p:nvPr/>
          </p:nvCxnSpPr>
          <p:spPr>
            <a:xfrm flipH="1">
              <a:off x="18365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386C5EAB-EDD6-41BE-BAD9-B432CDD06AD6}"/>
                </a:ext>
              </a:extLst>
            </p:cNvPr>
            <p:cNvCxnSpPr/>
            <p:nvPr/>
          </p:nvCxnSpPr>
          <p:spPr>
            <a:xfrm flipH="1">
              <a:off x="19212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21817521-CBD8-47A5-A8C3-044D4C70F682}"/>
                </a:ext>
              </a:extLst>
            </p:cNvPr>
            <p:cNvCxnSpPr/>
            <p:nvPr/>
          </p:nvCxnSpPr>
          <p:spPr>
            <a:xfrm flipH="1">
              <a:off x="200593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33425327-5B7A-46EE-A40C-2ADDD7EF33CD}"/>
                </a:ext>
              </a:extLst>
            </p:cNvPr>
            <p:cNvCxnSpPr/>
            <p:nvPr/>
          </p:nvCxnSpPr>
          <p:spPr>
            <a:xfrm flipH="1">
              <a:off x="20906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13AD417-9DD8-4B7B-AC71-BBC3252277AF}"/>
                </a:ext>
              </a:extLst>
            </p:cNvPr>
            <p:cNvCxnSpPr/>
            <p:nvPr/>
          </p:nvCxnSpPr>
          <p:spPr>
            <a:xfrm flipH="1">
              <a:off x="217535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D65C1C2E-668C-4567-95AE-08BCB3EA649B}"/>
                </a:ext>
              </a:extLst>
            </p:cNvPr>
            <p:cNvCxnSpPr/>
            <p:nvPr/>
          </p:nvCxnSpPr>
          <p:spPr>
            <a:xfrm flipH="1">
              <a:off x="22600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B1726CD-2B21-4B9F-B6EB-852C093C8677}"/>
                </a:ext>
              </a:extLst>
            </p:cNvPr>
            <p:cNvCxnSpPr/>
            <p:nvPr/>
          </p:nvCxnSpPr>
          <p:spPr>
            <a:xfrm flipH="1">
              <a:off x="23447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7B7F30C-E771-484D-A806-1B00DFBE35E5}"/>
                </a:ext>
              </a:extLst>
            </p:cNvPr>
            <p:cNvCxnSpPr/>
            <p:nvPr/>
          </p:nvCxnSpPr>
          <p:spPr>
            <a:xfrm flipH="1">
              <a:off x="24294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10630179-A118-4DE8-888E-2314A02D19F7}"/>
                </a:ext>
              </a:extLst>
            </p:cNvPr>
            <p:cNvCxnSpPr/>
            <p:nvPr/>
          </p:nvCxnSpPr>
          <p:spPr>
            <a:xfrm flipH="1">
              <a:off x="25141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81ABFEA6-9E06-4F70-AE6C-1A7246B46371}"/>
                </a:ext>
              </a:extLst>
            </p:cNvPr>
            <p:cNvCxnSpPr/>
            <p:nvPr/>
          </p:nvCxnSpPr>
          <p:spPr>
            <a:xfrm flipH="1">
              <a:off x="25989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3B32A58-27DD-4625-9225-CAA0DAF04FCB}"/>
                </a:ext>
              </a:extLst>
            </p:cNvPr>
            <p:cNvCxnSpPr/>
            <p:nvPr/>
          </p:nvCxnSpPr>
          <p:spPr>
            <a:xfrm flipH="1">
              <a:off x="26836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30ABF06-E124-4F43-BE13-EFA667017B85}"/>
                </a:ext>
              </a:extLst>
            </p:cNvPr>
            <p:cNvCxnSpPr/>
            <p:nvPr/>
          </p:nvCxnSpPr>
          <p:spPr>
            <a:xfrm flipH="1">
              <a:off x="27683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338CE9E7-6EBC-49AF-B498-9FE7F0B9D16D}"/>
                </a:ext>
              </a:extLst>
            </p:cNvPr>
            <p:cNvCxnSpPr/>
            <p:nvPr/>
          </p:nvCxnSpPr>
          <p:spPr>
            <a:xfrm flipH="1">
              <a:off x="28530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287A036-F5F0-4645-BF54-A105260D2447}"/>
                </a:ext>
              </a:extLst>
            </p:cNvPr>
            <p:cNvCxnSpPr/>
            <p:nvPr/>
          </p:nvCxnSpPr>
          <p:spPr>
            <a:xfrm flipH="1">
              <a:off x="29377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3FADF6B4-7313-4EDB-BBF3-4E5B18E3CE7B}"/>
                </a:ext>
              </a:extLst>
            </p:cNvPr>
            <p:cNvCxnSpPr/>
            <p:nvPr/>
          </p:nvCxnSpPr>
          <p:spPr>
            <a:xfrm flipH="1">
              <a:off x="30224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41602D87-C064-4819-BAD2-ED2567847E06}"/>
                </a:ext>
              </a:extLst>
            </p:cNvPr>
            <p:cNvCxnSpPr/>
            <p:nvPr/>
          </p:nvCxnSpPr>
          <p:spPr>
            <a:xfrm flipH="1">
              <a:off x="31071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5A059D2F-4B61-486F-9F7A-2203F0BEB691}"/>
                </a:ext>
              </a:extLst>
            </p:cNvPr>
            <p:cNvCxnSpPr/>
            <p:nvPr/>
          </p:nvCxnSpPr>
          <p:spPr>
            <a:xfrm flipH="1">
              <a:off x="31918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C57239D0-1C6E-424F-B92E-3B1039E321A1}"/>
                </a:ext>
              </a:extLst>
            </p:cNvPr>
            <p:cNvCxnSpPr/>
            <p:nvPr/>
          </p:nvCxnSpPr>
          <p:spPr>
            <a:xfrm flipH="1">
              <a:off x="32765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1A78E772-BD01-4E88-8E81-22166D1D622C}"/>
                </a:ext>
              </a:extLst>
            </p:cNvPr>
            <p:cNvCxnSpPr/>
            <p:nvPr/>
          </p:nvCxnSpPr>
          <p:spPr>
            <a:xfrm flipH="1">
              <a:off x="33612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D92DC21E-7D06-4571-967B-4FE2F8AEBB51}"/>
                </a:ext>
              </a:extLst>
            </p:cNvPr>
            <p:cNvCxnSpPr/>
            <p:nvPr/>
          </p:nvCxnSpPr>
          <p:spPr>
            <a:xfrm flipH="1">
              <a:off x="344600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0CF695BE-7FDB-4303-8E3C-71C1FEF7D607}"/>
                </a:ext>
              </a:extLst>
            </p:cNvPr>
            <p:cNvCxnSpPr/>
            <p:nvPr/>
          </p:nvCxnSpPr>
          <p:spPr>
            <a:xfrm flipH="1">
              <a:off x="35307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D122AE7D-1F84-48EF-BF0E-C94310CC7E0E}"/>
                </a:ext>
              </a:extLst>
            </p:cNvPr>
            <p:cNvCxnSpPr/>
            <p:nvPr/>
          </p:nvCxnSpPr>
          <p:spPr>
            <a:xfrm flipH="1">
              <a:off x="361541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36F59119-B93B-4652-A35E-60368E5FC605}"/>
                </a:ext>
              </a:extLst>
            </p:cNvPr>
            <p:cNvCxnSpPr/>
            <p:nvPr/>
          </p:nvCxnSpPr>
          <p:spPr>
            <a:xfrm flipH="1">
              <a:off x="37001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91CF17D3-F053-4983-A26C-40C15E1A7831}"/>
                </a:ext>
              </a:extLst>
            </p:cNvPr>
            <p:cNvCxnSpPr/>
            <p:nvPr/>
          </p:nvCxnSpPr>
          <p:spPr>
            <a:xfrm flipH="1">
              <a:off x="37848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B151613A-0BFD-4997-9334-A767C00ECD2C}"/>
                </a:ext>
              </a:extLst>
            </p:cNvPr>
            <p:cNvCxnSpPr/>
            <p:nvPr/>
          </p:nvCxnSpPr>
          <p:spPr>
            <a:xfrm flipH="1">
              <a:off x="38695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55506DD-8A70-4040-9312-E4DDFD210162}"/>
                </a:ext>
              </a:extLst>
            </p:cNvPr>
            <p:cNvCxnSpPr/>
            <p:nvPr/>
          </p:nvCxnSpPr>
          <p:spPr>
            <a:xfrm flipH="1">
              <a:off x="39542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69E91CB8-A370-47CF-9812-2711B8CC4DA3}"/>
                </a:ext>
              </a:extLst>
            </p:cNvPr>
            <p:cNvCxnSpPr/>
            <p:nvPr/>
          </p:nvCxnSpPr>
          <p:spPr>
            <a:xfrm flipH="1">
              <a:off x="40389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5BD2B8B4-7048-47EB-B3C1-7C4A9B6CE24E}"/>
                </a:ext>
              </a:extLst>
            </p:cNvPr>
            <p:cNvCxnSpPr/>
            <p:nvPr/>
          </p:nvCxnSpPr>
          <p:spPr>
            <a:xfrm flipH="1">
              <a:off x="41236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5BBB8BD0-30AD-484B-B724-26BF6304818C}"/>
                </a:ext>
              </a:extLst>
            </p:cNvPr>
            <p:cNvCxnSpPr/>
            <p:nvPr/>
          </p:nvCxnSpPr>
          <p:spPr>
            <a:xfrm flipH="1">
              <a:off x="42083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08BDCD7A-EA4C-4473-AF0B-354CBAF4097B}"/>
                </a:ext>
              </a:extLst>
            </p:cNvPr>
            <p:cNvCxnSpPr/>
            <p:nvPr/>
          </p:nvCxnSpPr>
          <p:spPr>
            <a:xfrm flipH="1">
              <a:off x="42930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2B5DAFC2-444C-4CF4-9E60-A5E0BE17F304}"/>
                </a:ext>
              </a:extLst>
            </p:cNvPr>
            <p:cNvCxnSpPr/>
            <p:nvPr/>
          </p:nvCxnSpPr>
          <p:spPr>
            <a:xfrm flipH="1">
              <a:off x="44625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02450AFA-AB8F-490B-90BE-9A31D543B771}"/>
                </a:ext>
              </a:extLst>
            </p:cNvPr>
            <p:cNvCxnSpPr/>
            <p:nvPr/>
          </p:nvCxnSpPr>
          <p:spPr>
            <a:xfrm flipH="1">
              <a:off x="43778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F67043B6-EEF9-4456-BDA7-BD077B74804D}"/>
                </a:ext>
              </a:extLst>
            </p:cNvPr>
            <p:cNvCxnSpPr/>
            <p:nvPr/>
          </p:nvCxnSpPr>
          <p:spPr>
            <a:xfrm flipH="1">
              <a:off x="45472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BC6D5082-89C6-451A-8A5F-DCE6AC6476D0}"/>
                </a:ext>
              </a:extLst>
            </p:cNvPr>
            <p:cNvCxnSpPr/>
            <p:nvPr/>
          </p:nvCxnSpPr>
          <p:spPr>
            <a:xfrm flipH="1">
              <a:off x="46319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id="{5AB3AEA7-6AB8-45D9-B332-4A09325AEFD0}"/>
                </a:ext>
              </a:extLst>
            </p:cNvPr>
            <p:cNvCxnSpPr/>
            <p:nvPr/>
          </p:nvCxnSpPr>
          <p:spPr>
            <a:xfrm flipH="1">
              <a:off x="47166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F8F9272E-0618-4678-BA8E-8AD86126AF81}"/>
                </a:ext>
              </a:extLst>
            </p:cNvPr>
            <p:cNvCxnSpPr/>
            <p:nvPr/>
          </p:nvCxnSpPr>
          <p:spPr>
            <a:xfrm flipH="1">
              <a:off x="48013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AB61F231-13BC-4649-861C-76C404A79DC7}"/>
                </a:ext>
              </a:extLst>
            </p:cNvPr>
            <p:cNvCxnSpPr/>
            <p:nvPr/>
          </p:nvCxnSpPr>
          <p:spPr>
            <a:xfrm flipH="1">
              <a:off x="488606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A51C9C68-E5B2-493A-B953-A79A3C57CE71}"/>
                </a:ext>
              </a:extLst>
            </p:cNvPr>
            <p:cNvCxnSpPr/>
            <p:nvPr/>
          </p:nvCxnSpPr>
          <p:spPr>
            <a:xfrm flipH="1">
              <a:off x="49707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6F5969FB-2249-4471-8E21-EBD800972A65}"/>
                </a:ext>
              </a:extLst>
            </p:cNvPr>
            <p:cNvCxnSpPr/>
            <p:nvPr/>
          </p:nvCxnSpPr>
          <p:spPr>
            <a:xfrm flipH="1">
              <a:off x="505548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CA4393C8-F041-446B-B83A-71D6FACC3B52}"/>
                </a:ext>
              </a:extLst>
            </p:cNvPr>
            <p:cNvCxnSpPr/>
            <p:nvPr/>
          </p:nvCxnSpPr>
          <p:spPr>
            <a:xfrm flipH="1">
              <a:off x="51401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0616CF1F-CF5F-4F25-918F-629519806F62}"/>
                </a:ext>
              </a:extLst>
            </p:cNvPr>
            <p:cNvCxnSpPr/>
            <p:nvPr/>
          </p:nvCxnSpPr>
          <p:spPr>
            <a:xfrm flipH="1">
              <a:off x="52249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6219D797-CB43-4BA8-9D29-8D80EC1B3CB4}"/>
                </a:ext>
              </a:extLst>
            </p:cNvPr>
            <p:cNvCxnSpPr/>
            <p:nvPr/>
          </p:nvCxnSpPr>
          <p:spPr>
            <a:xfrm flipH="1">
              <a:off x="53096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18BB833A-52A7-4647-9022-9952D8EA033E}"/>
                </a:ext>
              </a:extLst>
            </p:cNvPr>
            <p:cNvCxnSpPr/>
            <p:nvPr/>
          </p:nvCxnSpPr>
          <p:spPr>
            <a:xfrm flipH="1">
              <a:off x="53943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1741FD5E-332A-4D57-8BFA-26B4BDBCFE8E}"/>
                </a:ext>
              </a:extLst>
            </p:cNvPr>
            <p:cNvCxnSpPr/>
            <p:nvPr/>
          </p:nvCxnSpPr>
          <p:spPr>
            <a:xfrm flipH="1">
              <a:off x="54790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AFD3F8B7-4512-4AC6-AA83-40495B3BD8E5}"/>
                </a:ext>
              </a:extLst>
            </p:cNvPr>
            <p:cNvCxnSpPr/>
            <p:nvPr/>
          </p:nvCxnSpPr>
          <p:spPr>
            <a:xfrm flipH="1">
              <a:off x="55637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3DE97A24-8A94-44B6-8A3F-8057EF9F2ADD}"/>
                </a:ext>
              </a:extLst>
            </p:cNvPr>
            <p:cNvCxnSpPr/>
            <p:nvPr/>
          </p:nvCxnSpPr>
          <p:spPr>
            <a:xfrm flipH="1">
              <a:off x="56484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0F284448-8CC4-4103-9664-6C4ECCE2DA0F}"/>
                </a:ext>
              </a:extLst>
            </p:cNvPr>
            <p:cNvCxnSpPr/>
            <p:nvPr/>
          </p:nvCxnSpPr>
          <p:spPr>
            <a:xfrm flipH="1">
              <a:off x="57331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15792D30-0FBD-4473-AC1C-A5E55C1862FC}"/>
                </a:ext>
              </a:extLst>
            </p:cNvPr>
            <p:cNvCxnSpPr/>
            <p:nvPr/>
          </p:nvCxnSpPr>
          <p:spPr>
            <a:xfrm flipH="1">
              <a:off x="58178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943F7D03-A865-41C0-9317-1944B56F4A2B}"/>
                </a:ext>
              </a:extLst>
            </p:cNvPr>
            <p:cNvCxnSpPr/>
            <p:nvPr/>
          </p:nvCxnSpPr>
          <p:spPr>
            <a:xfrm flipH="1">
              <a:off x="59025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46117EE2-F9CD-43CF-8001-C26B92B375D2}"/>
                </a:ext>
              </a:extLst>
            </p:cNvPr>
            <p:cNvCxnSpPr/>
            <p:nvPr/>
          </p:nvCxnSpPr>
          <p:spPr>
            <a:xfrm flipH="1">
              <a:off x="59872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7FA89FD7-1445-4F32-A61C-2E72FA8B2A5A}"/>
                </a:ext>
              </a:extLst>
            </p:cNvPr>
            <p:cNvCxnSpPr/>
            <p:nvPr/>
          </p:nvCxnSpPr>
          <p:spPr>
            <a:xfrm flipH="1">
              <a:off x="60719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C30385A8-1B4B-4615-A0E6-ED31BC1118ED}"/>
                </a:ext>
              </a:extLst>
            </p:cNvPr>
            <p:cNvCxnSpPr/>
            <p:nvPr/>
          </p:nvCxnSpPr>
          <p:spPr>
            <a:xfrm flipH="1">
              <a:off x="61567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D4E850D8-84B6-4E48-B9F3-ADF02C76F6E6}"/>
                </a:ext>
              </a:extLst>
            </p:cNvPr>
            <p:cNvCxnSpPr/>
            <p:nvPr/>
          </p:nvCxnSpPr>
          <p:spPr>
            <a:xfrm flipH="1">
              <a:off x="62414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54C51562-E89C-4BFD-8DF4-5DDF67E69A40}"/>
                </a:ext>
              </a:extLst>
            </p:cNvPr>
            <p:cNvCxnSpPr/>
            <p:nvPr/>
          </p:nvCxnSpPr>
          <p:spPr>
            <a:xfrm flipH="1">
              <a:off x="632612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5D8FBF82-78DA-423D-ADD5-83D3A94C137F}"/>
                </a:ext>
              </a:extLst>
            </p:cNvPr>
            <p:cNvCxnSpPr/>
            <p:nvPr/>
          </p:nvCxnSpPr>
          <p:spPr>
            <a:xfrm flipH="1">
              <a:off x="64108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1D41925A-B91E-4D9A-8C34-C4D9177A0257}"/>
                </a:ext>
              </a:extLst>
            </p:cNvPr>
            <p:cNvCxnSpPr/>
            <p:nvPr/>
          </p:nvCxnSpPr>
          <p:spPr>
            <a:xfrm flipH="1">
              <a:off x="649554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529E9DEA-F267-4B0A-A62C-CD3FFCC0DED0}"/>
                </a:ext>
              </a:extLst>
            </p:cNvPr>
            <p:cNvCxnSpPr/>
            <p:nvPr/>
          </p:nvCxnSpPr>
          <p:spPr>
            <a:xfrm flipH="1">
              <a:off x="65802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BDB8D9DE-DD1E-4BE9-811A-90674C547030}"/>
                </a:ext>
              </a:extLst>
            </p:cNvPr>
            <p:cNvCxnSpPr/>
            <p:nvPr/>
          </p:nvCxnSpPr>
          <p:spPr>
            <a:xfrm flipH="1">
              <a:off x="66649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412187E3-0439-47EF-9940-354D9633B4B6}"/>
                </a:ext>
              </a:extLst>
            </p:cNvPr>
            <p:cNvCxnSpPr/>
            <p:nvPr/>
          </p:nvCxnSpPr>
          <p:spPr>
            <a:xfrm flipH="1">
              <a:off x="67496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F93C8A1A-6E06-4D31-8C2E-655312E5BE5E}"/>
                </a:ext>
              </a:extLst>
            </p:cNvPr>
            <p:cNvCxnSpPr/>
            <p:nvPr/>
          </p:nvCxnSpPr>
          <p:spPr>
            <a:xfrm flipH="1">
              <a:off x="68343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D74E76ED-46F1-4FF5-8E5F-0D0C9969A3C3}"/>
                </a:ext>
              </a:extLst>
            </p:cNvPr>
            <p:cNvCxnSpPr/>
            <p:nvPr/>
          </p:nvCxnSpPr>
          <p:spPr>
            <a:xfrm flipH="1">
              <a:off x="69190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22EAD019-9A3C-48C1-8777-6D3084F7E02C}"/>
                </a:ext>
              </a:extLst>
            </p:cNvPr>
            <p:cNvCxnSpPr/>
            <p:nvPr/>
          </p:nvCxnSpPr>
          <p:spPr>
            <a:xfrm flipH="1">
              <a:off x="70038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AE38E780-0436-464F-ACD0-486287B43109}"/>
                </a:ext>
              </a:extLst>
            </p:cNvPr>
            <p:cNvCxnSpPr/>
            <p:nvPr/>
          </p:nvCxnSpPr>
          <p:spPr>
            <a:xfrm flipH="1">
              <a:off x="70885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85D2448F-6D74-42DB-B18D-AB2F090A7C22}"/>
                </a:ext>
              </a:extLst>
            </p:cNvPr>
            <p:cNvCxnSpPr/>
            <p:nvPr/>
          </p:nvCxnSpPr>
          <p:spPr>
            <a:xfrm flipH="1">
              <a:off x="71732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3904D28E-EF93-4A5B-BF92-40C3D1DC6EB7}"/>
                </a:ext>
              </a:extLst>
            </p:cNvPr>
            <p:cNvCxnSpPr/>
            <p:nvPr/>
          </p:nvCxnSpPr>
          <p:spPr>
            <a:xfrm flipH="1">
              <a:off x="72579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B7AFC307-5BAD-4484-8F37-E58DA6F4DA9E}"/>
                </a:ext>
              </a:extLst>
            </p:cNvPr>
            <p:cNvCxnSpPr/>
            <p:nvPr/>
          </p:nvCxnSpPr>
          <p:spPr>
            <a:xfrm flipH="1">
              <a:off x="73426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5D7DE0B8-95B3-4AB5-943F-DB36F38F864D}"/>
                </a:ext>
              </a:extLst>
            </p:cNvPr>
            <p:cNvCxnSpPr/>
            <p:nvPr/>
          </p:nvCxnSpPr>
          <p:spPr>
            <a:xfrm flipH="1">
              <a:off x="7427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DE7C487B-0BCC-48D5-8645-ECF836DB0C25}"/>
                </a:ext>
              </a:extLst>
            </p:cNvPr>
            <p:cNvCxnSpPr/>
            <p:nvPr/>
          </p:nvCxnSpPr>
          <p:spPr>
            <a:xfrm flipH="1">
              <a:off x="75120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9422320F-37D4-4BDE-905F-386140FDC471}"/>
                </a:ext>
              </a:extLst>
            </p:cNvPr>
            <p:cNvCxnSpPr/>
            <p:nvPr/>
          </p:nvCxnSpPr>
          <p:spPr>
            <a:xfrm flipH="1">
              <a:off x="75967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5956D0D3-2A4D-4990-80F9-4A0183208A39}"/>
                </a:ext>
              </a:extLst>
            </p:cNvPr>
            <p:cNvCxnSpPr/>
            <p:nvPr/>
          </p:nvCxnSpPr>
          <p:spPr>
            <a:xfrm flipH="1">
              <a:off x="768147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C54FBEFC-E35E-4F1D-8CB2-DD425252B504}"/>
                </a:ext>
              </a:extLst>
            </p:cNvPr>
            <p:cNvCxnSpPr/>
            <p:nvPr/>
          </p:nvCxnSpPr>
          <p:spPr>
            <a:xfrm flipH="1">
              <a:off x="776618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36CCD6E8-9FE0-436C-A780-5F63A4DA750E}"/>
                </a:ext>
              </a:extLst>
            </p:cNvPr>
            <p:cNvCxnSpPr/>
            <p:nvPr/>
          </p:nvCxnSpPr>
          <p:spPr>
            <a:xfrm flipH="1">
              <a:off x="7850896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73BCE301-3824-45E7-A3F3-C3F4A34E879A}"/>
                </a:ext>
              </a:extLst>
            </p:cNvPr>
            <p:cNvCxnSpPr/>
            <p:nvPr/>
          </p:nvCxnSpPr>
          <p:spPr>
            <a:xfrm flipH="1">
              <a:off x="793560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4DF1EF0D-C44C-42D0-A686-2A15CC768CD1}"/>
                </a:ext>
              </a:extLst>
            </p:cNvPr>
            <p:cNvCxnSpPr/>
            <p:nvPr/>
          </p:nvCxnSpPr>
          <p:spPr>
            <a:xfrm flipH="1">
              <a:off x="802031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C7D0BA3A-54D2-48A0-A71E-B8266E48823B}"/>
                </a:ext>
              </a:extLst>
            </p:cNvPr>
            <p:cNvCxnSpPr/>
            <p:nvPr/>
          </p:nvCxnSpPr>
          <p:spPr>
            <a:xfrm flipH="1">
              <a:off x="8105025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B7277E8A-7F56-4C8A-815F-1AE5851172C7}"/>
                </a:ext>
              </a:extLst>
            </p:cNvPr>
            <p:cNvCxnSpPr/>
            <p:nvPr/>
          </p:nvCxnSpPr>
          <p:spPr>
            <a:xfrm flipH="1">
              <a:off x="818973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5D59CB81-BA8B-46B2-B056-90A71B5B03B8}"/>
                </a:ext>
              </a:extLst>
            </p:cNvPr>
            <p:cNvCxnSpPr/>
            <p:nvPr/>
          </p:nvCxnSpPr>
          <p:spPr>
            <a:xfrm flipH="1">
              <a:off x="8274444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6BA80B7E-3DC4-4003-B42F-09536BF485F1}"/>
                </a:ext>
              </a:extLst>
            </p:cNvPr>
            <p:cNvCxnSpPr/>
            <p:nvPr/>
          </p:nvCxnSpPr>
          <p:spPr>
            <a:xfrm flipH="1">
              <a:off x="835915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00556B0E-9BB4-45FF-AA89-7FAAD028C97E}"/>
                </a:ext>
              </a:extLst>
            </p:cNvPr>
            <p:cNvCxnSpPr/>
            <p:nvPr/>
          </p:nvCxnSpPr>
          <p:spPr>
            <a:xfrm flipH="1">
              <a:off x="8443863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8CC4B74D-3CAA-4FC7-B590-7FE5D0FC2E79}"/>
                </a:ext>
              </a:extLst>
            </p:cNvPr>
            <p:cNvCxnSpPr/>
            <p:nvPr/>
          </p:nvCxnSpPr>
          <p:spPr>
            <a:xfrm flipH="1">
              <a:off x="852857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52BC5BB5-256B-4743-85B1-AE291551ECDC}"/>
                </a:ext>
              </a:extLst>
            </p:cNvPr>
            <p:cNvCxnSpPr/>
            <p:nvPr/>
          </p:nvCxnSpPr>
          <p:spPr>
            <a:xfrm flipH="1">
              <a:off x="8613282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0B08319F-5857-4D94-BE46-2235D2F92D75}"/>
                </a:ext>
              </a:extLst>
            </p:cNvPr>
            <p:cNvCxnSpPr/>
            <p:nvPr/>
          </p:nvCxnSpPr>
          <p:spPr>
            <a:xfrm flipH="1">
              <a:off x="869799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39AC8595-9A7B-422B-8D16-3E2B5045237D}"/>
                </a:ext>
              </a:extLst>
            </p:cNvPr>
            <p:cNvCxnSpPr/>
            <p:nvPr/>
          </p:nvCxnSpPr>
          <p:spPr>
            <a:xfrm flipH="1">
              <a:off x="8782701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B342DF39-E681-44B3-B822-3AB38B65096D}"/>
                </a:ext>
              </a:extLst>
            </p:cNvPr>
            <p:cNvCxnSpPr/>
            <p:nvPr/>
          </p:nvCxnSpPr>
          <p:spPr>
            <a:xfrm flipH="1">
              <a:off x="886741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>
              <a:extLst>
                <a:ext uri="{FF2B5EF4-FFF2-40B4-BE49-F238E27FC236}">
                  <a16:creationId xmlns:a16="http://schemas.microsoft.com/office/drawing/2014/main" id="{3587A726-533A-4D1E-B0C4-10DC682A5AD9}"/>
                </a:ext>
              </a:extLst>
            </p:cNvPr>
            <p:cNvCxnSpPr/>
            <p:nvPr/>
          </p:nvCxnSpPr>
          <p:spPr>
            <a:xfrm flipH="1">
              <a:off x="8952120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>
              <a:extLst>
                <a:ext uri="{FF2B5EF4-FFF2-40B4-BE49-F238E27FC236}">
                  <a16:creationId xmlns:a16="http://schemas.microsoft.com/office/drawing/2014/main" id="{0A718774-EA17-40A5-AB7B-B55A48CF217E}"/>
                </a:ext>
              </a:extLst>
            </p:cNvPr>
            <p:cNvCxnSpPr/>
            <p:nvPr/>
          </p:nvCxnSpPr>
          <p:spPr>
            <a:xfrm flipH="1">
              <a:off x="903682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>
              <a:extLst>
                <a:ext uri="{FF2B5EF4-FFF2-40B4-BE49-F238E27FC236}">
                  <a16:creationId xmlns:a16="http://schemas.microsoft.com/office/drawing/2014/main" id="{7AFD37AA-A6CB-42B7-8546-0A03B1A87351}"/>
                </a:ext>
              </a:extLst>
            </p:cNvPr>
            <p:cNvCxnSpPr/>
            <p:nvPr/>
          </p:nvCxnSpPr>
          <p:spPr>
            <a:xfrm flipH="1">
              <a:off x="9121539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>
              <a:extLst>
                <a:ext uri="{FF2B5EF4-FFF2-40B4-BE49-F238E27FC236}">
                  <a16:creationId xmlns:a16="http://schemas.microsoft.com/office/drawing/2014/main" id="{4E841E21-243A-4839-B13E-57E1E362CE7A}"/>
                </a:ext>
              </a:extLst>
            </p:cNvPr>
            <p:cNvCxnSpPr/>
            <p:nvPr/>
          </p:nvCxnSpPr>
          <p:spPr>
            <a:xfrm flipH="1">
              <a:off x="92062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454F2370-8518-4ED0-9D03-74C0A98099E6}"/>
                </a:ext>
              </a:extLst>
            </p:cNvPr>
            <p:cNvCxnSpPr/>
            <p:nvPr/>
          </p:nvCxnSpPr>
          <p:spPr>
            <a:xfrm flipH="1">
              <a:off x="929095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>
              <a:extLst>
                <a:ext uri="{FF2B5EF4-FFF2-40B4-BE49-F238E27FC236}">
                  <a16:creationId xmlns:a16="http://schemas.microsoft.com/office/drawing/2014/main" id="{63C7F5B4-49AE-4429-B583-2787B280518F}"/>
                </a:ext>
              </a:extLst>
            </p:cNvPr>
            <p:cNvCxnSpPr/>
            <p:nvPr/>
          </p:nvCxnSpPr>
          <p:spPr>
            <a:xfrm flipH="1">
              <a:off x="9375667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>
              <a:extLst>
                <a:ext uri="{FF2B5EF4-FFF2-40B4-BE49-F238E27FC236}">
                  <a16:creationId xmlns:a16="http://schemas.microsoft.com/office/drawing/2014/main" id="{1490C0FC-7271-4A5E-9905-7B056F318C99}"/>
                </a:ext>
              </a:extLst>
            </p:cNvPr>
            <p:cNvCxnSpPr/>
            <p:nvPr/>
          </p:nvCxnSpPr>
          <p:spPr>
            <a:xfrm flipH="1">
              <a:off x="9460348" y="640727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1E65EFED-B9B5-4533-A399-47AA00911414}"/>
              </a:ext>
            </a:extLst>
          </p:cNvPr>
          <p:cNvGrpSpPr/>
          <p:nvPr userDrawn="1"/>
        </p:nvGrpSpPr>
        <p:grpSpPr>
          <a:xfrm>
            <a:off x="11597706" y="6414350"/>
            <a:ext cx="677642" cy="114300"/>
            <a:chOff x="11597706" y="6414350"/>
            <a:chExt cx="677642" cy="114300"/>
          </a:xfrm>
        </p:grpSpPr>
        <p:cxnSp>
          <p:nvCxnSpPr>
            <p:cNvPr id="129" name="直接连接符 128">
              <a:extLst>
                <a:ext uri="{FF2B5EF4-FFF2-40B4-BE49-F238E27FC236}">
                  <a16:creationId xmlns:a16="http://schemas.microsoft.com/office/drawing/2014/main" id="{1611E897-E8F1-4A23-B018-D3BA111BD633}"/>
                </a:ext>
              </a:extLst>
            </p:cNvPr>
            <p:cNvCxnSpPr/>
            <p:nvPr/>
          </p:nvCxnSpPr>
          <p:spPr>
            <a:xfrm flipH="1">
              <a:off x="1159770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>
              <a:extLst>
                <a:ext uri="{FF2B5EF4-FFF2-40B4-BE49-F238E27FC236}">
                  <a16:creationId xmlns:a16="http://schemas.microsoft.com/office/drawing/2014/main" id="{F62F416F-7E85-4260-9F38-B10FC7C078EE}"/>
                </a:ext>
              </a:extLst>
            </p:cNvPr>
            <p:cNvCxnSpPr/>
            <p:nvPr/>
          </p:nvCxnSpPr>
          <p:spPr>
            <a:xfrm flipH="1">
              <a:off x="11682416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>
              <a:extLst>
                <a:ext uri="{FF2B5EF4-FFF2-40B4-BE49-F238E27FC236}">
                  <a16:creationId xmlns:a16="http://schemas.microsoft.com/office/drawing/2014/main" id="{68466C1A-2E5B-4201-A6AC-228DCB53DBA6}"/>
                </a:ext>
              </a:extLst>
            </p:cNvPr>
            <p:cNvCxnSpPr/>
            <p:nvPr/>
          </p:nvCxnSpPr>
          <p:spPr>
            <a:xfrm flipH="1">
              <a:off x="1176712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id="{42933300-D1C6-4D9E-B6CC-D392236B0BAD}"/>
                </a:ext>
              </a:extLst>
            </p:cNvPr>
            <p:cNvCxnSpPr/>
            <p:nvPr/>
          </p:nvCxnSpPr>
          <p:spPr>
            <a:xfrm flipH="1">
              <a:off x="11851835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F7109AC9-C8BD-4880-96C9-D0011A27827B}"/>
                </a:ext>
              </a:extLst>
            </p:cNvPr>
            <p:cNvCxnSpPr/>
            <p:nvPr/>
          </p:nvCxnSpPr>
          <p:spPr>
            <a:xfrm flipH="1">
              <a:off x="1193654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878EA53B-9520-45C3-AF0F-DDF5304B6F4D}"/>
                </a:ext>
              </a:extLst>
            </p:cNvPr>
            <p:cNvCxnSpPr/>
            <p:nvPr/>
          </p:nvCxnSpPr>
          <p:spPr>
            <a:xfrm flipH="1">
              <a:off x="12021254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26852F15-8C11-4990-862C-1BE38A9E4056}"/>
                </a:ext>
              </a:extLst>
            </p:cNvPr>
            <p:cNvCxnSpPr/>
            <p:nvPr/>
          </p:nvCxnSpPr>
          <p:spPr>
            <a:xfrm flipH="1">
              <a:off x="1210596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>
              <a:extLst>
                <a:ext uri="{FF2B5EF4-FFF2-40B4-BE49-F238E27FC236}">
                  <a16:creationId xmlns:a16="http://schemas.microsoft.com/office/drawing/2014/main" id="{D51E7273-2DBC-450F-86CF-7524146F076D}"/>
                </a:ext>
              </a:extLst>
            </p:cNvPr>
            <p:cNvCxnSpPr/>
            <p:nvPr/>
          </p:nvCxnSpPr>
          <p:spPr>
            <a:xfrm flipH="1">
              <a:off x="12190673" y="6414350"/>
              <a:ext cx="84675" cy="114300"/>
            </a:xfrm>
            <a:prstGeom prst="line">
              <a:avLst/>
            </a:prstGeom>
            <a:ln w="9525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C38665CB-C26F-4381-83E1-8AFC2D1F2724}"/>
              </a:ext>
            </a:extLst>
          </p:cNvPr>
          <p:cNvGrpSpPr/>
          <p:nvPr userDrawn="1"/>
        </p:nvGrpSpPr>
        <p:grpSpPr>
          <a:xfrm flipH="1">
            <a:off x="658812" y="0"/>
            <a:ext cx="179387" cy="1174750"/>
            <a:chOff x="4399082" y="1624876"/>
            <a:chExt cx="231871" cy="3276600"/>
          </a:xfrm>
        </p:grpSpPr>
        <p:cxnSp>
          <p:nvCxnSpPr>
            <p:cNvPr id="145" name="直接连接符 144">
              <a:extLst>
                <a:ext uri="{FF2B5EF4-FFF2-40B4-BE49-F238E27FC236}">
                  <a16:creationId xmlns:a16="http://schemas.microsoft.com/office/drawing/2014/main" id="{529B3D4B-6803-4415-BED8-3B090C75278C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EDFE8D4E-2AAF-442C-9A4F-3E510C6EA373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7" name="圆角矩形 52">
            <a:extLst>
              <a:ext uri="{FF2B5EF4-FFF2-40B4-BE49-F238E27FC236}">
                <a16:creationId xmlns:a16="http://schemas.microsoft.com/office/drawing/2014/main" id="{78DD72E1-8183-4E3E-8527-068702804D2B}"/>
              </a:ext>
            </a:extLst>
          </p:cNvPr>
          <p:cNvSpPr/>
          <p:nvPr userDrawn="1"/>
        </p:nvSpPr>
        <p:spPr>
          <a:xfrm>
            <a:off x="971545" y="1398207"/>
            <a:ext cx="4483966" cy="4599182"/>
          </a:xfrm>
          <a:prstGeom prst="roundRect">
            <a:avLst>
              <a:gd name="adj" fmla="val 2533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black">
                  <a:lumMod val="75000"/>
                  <a:lumOff val="25000"/>
                </a:prstClr>
              </a:solidFill>
              <a:latin typeface="等线"/>
              <a:ea typeface="微软雅黑"/>
            </a:endParaRPr>
          </a:p>
        </p:txBody>
      </p:sp>
      <p:cxnSp>
        <p:nvCxnSpPr>
          <p:cNvPr id="138" name="直接连接符 137">
            <a:extLst>
              <a:ext uri="{FF2B5EF4-FFF2-40B4-BE49-F238E27FC236}">
                <a16:creationId xmlns:a16="http://schemas.microsoft.com/office/drawing/2014/main" id="{6B70F731-64E3-4268-9F93-D552000F1D9D}"/>
              </a:ext>
            </a:extLst>
          </p:cNvPr>
          <p:cNvCxnSpPr>
            <a:cxnSpLocks/>
          </p:cNvCxnSpPr>
          <p:nvPr userDrawn="1"/>
        </p:nvCxnSpPr>
        <p:spPr>
          <a:xfrm>
            <a:off x="2936727" y="2223351"/>
            <a:ext cx="2223628" cy="0"/>
          </a:xfrm>
          <a:prstGeom prst="line">
            <a:avLst/>
          </a:prstGeom>
          <a:ln w="25400" cap="rnd">
            <a:gradFill flip="none" rotWithShape="1">
              <a:gsLst>
                <a:gs pos="29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BCECF10E-CB7A-4F8A-9A35-0FB4A1336335}"/>
              </a:ext>
            </a:extLst>
          </p:cNvPr>
          <p:cNvCxnSpPr>
            <a:cxnSpLocks/>
          </p:cNvCxnSpPr>
          <p:nvPr userDrawn="1"/>
        </p:nvCxnSpPr>
        <p:spPr>
          <a:xfrm>
            <a:off x="2936727" y="2889486"/>
            <a:ext cx="2223628" cy="0"/>
          </a:xfrm>
          <a:prstGeom prst="line">
            <a:avLst/>
          </a:prstGeom>
          <a:ln w="25400" cap="rnd">
            <a:gradFill flip="none" rotWithShape="1">
              <a:gsLst>
                <a:gs pos="29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椭圆 142">
            <a:extLst>
              <a:ext uri="{FF2B5EF4-FFF2-40B4-BE49-F238E27FC236}">
                <a16:creationId xmlns:a16="http://schemas.microsoft.com/office/drawing/2014/main" id="{1B96CCA9-1347-492E-A44D-F5E78BD6A770}"/>
              </a:ext>
            </a:extLst>
          </p:cNvPr>
          <p:cNvSpPr/>
          <p:nvPr/>
        </p:nvSpPr>
        <p:spPr>
          <a:xfrm>
            <a:off x="1388833" y="1698632"/>
            <a:ext cx="1647358" cy="1647358"/>
          </a:xfrm>
          <a:prstGeom prst="ellipse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100000">
                <a:schemeClr val="accent2">
                  <a:alpha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微软雅黑"/>
              <a:cs typeface="+mn-cs"/>
            </a:endParaRPr>
          </a:p>
        </p:txBody>
      </p:sp>
      <p:cxnSp>
        <p:nvCxnSpPr>
          <p:cNvPr id="148" name="直接连接符 147">
            <a:extLst>
              <a:ext uri="{FF2B5EF4-FFF2-40B4-BE49-F238E27FC236}">
                <a16:creationId xmlns:a16="http://schemas.microsoft.com/office/drawing/2014/main" id="{B5FB4FF2-DD1C-4ED5-AEB8-C9A9CAA24C44}"/>
              </a:ext>
            </a:extLst>
          </p:cNvPr>
          <p:cNvCxnSpPr>
            <a:cxnSpLocks/>
          </p:cNvCxnSpPr>
          <p:nvPr userDrawn="1"/>
        </p:nvCxnSpPr>
        <p:spPr>
          <a:xfrm>
            <a:off x="2936727" y="2102701"/>
            <a:ext cx="936773" cy="0"/>
          </a:xfrm>
          <a:prstGeom prst="line">
            <a:avLst/>
          </a:prstGeom>
          <a:ln w="25400" cap="rnd">
            <a:gradFill flip="none" rotWithShape="1">
              <a:gsLst>
                <a:gs pos="29000">
                  <a:schemeClr val="accent1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>
            <a:extLst>
              <a:ext uri="{FF2B5EF4-FFF2-40B4-BE49-F238E27FC236}">
                <a16:creationId xmlns:a16="http://schemas.microsoft.com/office/drawing/2014/main" id="{78BE4A9C-FA73-42A7-A168-B1BC2C687AEA}"/>
              </a:ext>
            </a:extLst>
          </p:cNvPr>
          <p:cNvCxnSpPr>
            <a:cxnSpLocks/>
          </p:cNvCxnSpPr>
          <p:nvPr userDrawn="1"/>
        </p:nvCxnSpPr>
        <p:spPr>
          <a:xfrm>
            <a:off x="4223582" y="3004401"/>
            <a:ext cx="936773" cy="0"/>
          </a:xfrm>
          <a:prstGeom prst="line">
            <a:avLst/>
          </a:prstGeom>
          <a:ln w="25400" cap="rnd">
            <a:gradFill flip="none" rotWithShape="1">
              <a:gsLst>
                <a:gs pos="29000">
                  <a:schemeClr val="accent1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圆角矩形 52">
            <a:extLst>
              <a:ext uri="{FF2B5EF4-FFF2-40B4-BE49-F238E27FC236}">
                <a16:creationId xmlns:a16="http://schemas.microsoft.com/office/drawing/2014/main" id="{D5A9831D-22CA-48BA-B8E7-95710883933D}"/>
              </a:ext>
            </a:extLst>
          </p:cNvPr>
          <p:cNvSpPr/>
          <p:nvPr userDrawn="1"/>
        </p:nvSpPr>
        <p:spPr>
          <a:xfrm>
            <a:off x="6736489" y="1398207"/>
            <a:ext cx="4483966" cy="4599182"/>
          </a:xfrm>
          <a:prstGeom prst="roundRect">
            <a:avLst>
              <a:gd name="adj" fmla="val 2533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black">
                  <a:lumMod val="75000"/>
                  <a:lumOff val="25000"/>
                </a:prstClr>
              </a:solidFill>
              <a:latin typeface="等线"/>
              <a:ea typeface="微软雅黑"/>
            </a:endParaRPr>
          </a:p>
        </p:txBody>
      </p:sp>
      <p:cxnSp>
        <p:nvCxnSpPr>
          <p:cNvPr id="151" name="直接连接符 150">
            <a:extLst>
              <a:ext uri="{FF2B5EF4-FFF2-40B4-BE49-F238E27FC236}">
                <a16:creationId xmlns:a16="http://schemas.microsoft.com/office/drawing/2014/main" id="{76165BD1-4EE9-4D94-9ECA-4C37DD20F74D}"/>
              </a:ext>
            </a:extLst>
          </p:cNvPr>
          <p:cNvCxnSpPr>
            <a:cxnSpLocks/>
          </p:cNvCxnSpPr>
          <p:nvPr userDrawn="1"/>
        </p:nvCxnSpPr>
        <p:spPr>
          <a:xfrm>
            <a:off x="8701671" y="2223351"/>
            <a:ext cx="2223628" cy="0"/>
          </a:xfrm>
          <a:prstGeom prst="line">
            <a:avLst/>
          </a:prstGeom>
          <a:ln w="25400" cap="rnd">
            <a:gradFill flip="none" rotWithShape="1">
              <a:gsLst>
                <a:gs pos="29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连接符 151">
            <a:extLst>
              <a:ext uri="{FF2B5EF4-FFF2-40B4-BE49-F238E27FC236}">
                <a16:creationId xmlns:a16="http://schemas.microsoft.com/office/drawing/2014/main" id="{C1F3BFCB-F524-4C0C-A2F1-DF1194B1B7E2}"/>
              </a:ext>
            </a:extLst>
          </p:cNvPr>
          <p:cNvCxnSpPr>
            <a:cxnSpLocks/>
          </p:cNvCxnSpPr>
          <p:nvPr userDrawn="1"/>
        </p:nvCxnSpPr>
        <p:spPr>
          <a:xfrm>
            <a:off x="8701671" y="2889486"/>
            <a:ext cx="2223628" cy="0"/>
          </a:xfrm>
          <a:prstGeom prst="line">
            <a:avLst/>
          </a:prstGeom>
          <a:ln w="25400" cap="rnd">
            <a:gradFill flip="none" rotWithShape="1">
              <a:gsLst>
                <a:gs pos="29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直接连接符 154">
            <a:extLst>
              <a:ext uri="{FF2B5EF4-FFF2-40B4-BE49-F238E27FC236}">
                <a16:creationId xmlns:a16="http://schemas.microsoft.com/office/drawing/2014/main" id="{4D762B25-4BB3-40E2-9974-7D12C93D4FB7}"/>
              </a:ext>
            </a:extLst>
          </p:cNvPr>
          <p:cNvCxnSpPr>
            <a:cxnSpLocks/>
          </p:cNvCxnSpPr>
          <p:nvPr userDrawn="1"/>
        </p:nvCxnSpPr>
        <p:spPr>
          <a:xfrm>
            <a:off x="8701671" y="2102701"/>
            <a:ext cx="936773" cy="0"/>
          </a:xfrm>
          <a:prstGeom prst="line">
            <a:avLst/>
          </a:prstGeom>
          <a:ln w="25400" cap="rnd">
            <a:gradFill flip="none" rotWithShape="1">
              <a:gsLst>
                <a:gs pos="29000">
                  <a:schemeClr val="accent1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>
            <a:extLst>
              <a:ext uri="{FF2B5EF4-FFF2-40B4-BE49-F238E27FC236}">
                <a16:creationId xmlns:a16="http://schemas.microsoft.com/office/drawing/2014/main" id="{2DFE73AA-11D0-4F15-8384-CA9F93A8D8EE}"/>
              </a:ext>
            </a:extLst>
          </p:cNvPr>
          <p:cNvCxnSpPr>
            <a:cxnSpLocks/>
          </p:cNvCxnSpPr>
          <p:nvPr userDrawn="1"/>
        </p:nvCxnSpPr>
        <p:spPr>
          <a:xfrm>
            <a:off x="9988526" y="3004401"/>
            <a:ext cx="936773" cy="0"/>
          </a:xfrm>
          <a:prstGeom prst="line">
            <a:avLst/>
          </a:prstGeom>
          <a:ln w="25400" cap="rnd">
            <a:gradFill flip="none" rotWithShape="1">
              <a:gsLst>
                <a:gs pos="29000">
                  <a:schemeClr val="accent1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椭圆 157">
            <a:extLst>
              <a:ext uri="{FF2B5EF4-FFF2-40B4-BE49-F238E27FC236}">
                <a16:creationId xmlns:a16="http://schemas.microsoft.com/office/drawing/2014/main" id="{303D6009-5013-40B1-A551-EE9B65AB8925}"/>
              </a:ext>
            </a:extLst>
          </p:cNvPr>
          <p:cNvSpPr/>
          <p:nvPr/>
        </p:nvSpPr>
        <p:spPr>
          <a:xfrm>
            <a:off x="7153777" y="1698632"/>
            <a:ext cx="1647358" cy="1647358"/>
          </a:xfrm>
          <a:prstGeom prst="ellipse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100000">
                <a:schemeClr val="accent2">
                  <a:alpha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微软雅黑"/>
              <a:cs typeface="+mn-cs"/>
            </a:endParaRPr>
          </a:p>
        </p:txBody>
      </p:sp>
      <p:sp>
        <p:nvSpPr>
          <p:cNvPr id="160" name="图片占位符 4">
            <a:extLst>
              <a:ext uri="{FF2B5EF4-FFF2-40B4-BE49-F238E27FC236}">
                <a16:creationId xmlns:a16="http://schemas.microsoft.com/office/drawing/2014/main" id="{FAF8B77E-E3C7-4C51-BF29-3D1DDCEAFC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52452" y="1762251"/>
            <a:ext cx="1519200" cy="151920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1" name="图片占位符 4">
            <a:extLst>
              <a:ext uri="{FF2B5EF4-FFF2-40B4-BE49-F238E27FC236}">
                <a16:creationId xmlns:a16="http://schemas.microsoft.com/office/drawing/2014/main" id="{4B58D2EB-80F3-4F6A-9489-082229C7FA9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17856" y="1762711"/>
            <a:ext cx="1519200" cy="151920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3E5D46DE-613E-498F-ADEF-F6D3A2A15B4A}"/>
              </a:ext>
            </a:extLst>
          </p:cNvPr>
          <p:cNvSpPr txBox="1"/>
          <p:nvPr userDrawn="1"/>
        </p:nvSpPr>
        <p:spPr>
          <a:xfrm>
            <a:off x="9671375" y="6328228"/>
            <a:ext cx="1926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Image Inpainting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47" name="图片 146">
            <a:extLst>
              <a:ext uri="{FF2B5EF4-FFF2-40B4-BE49-F238E27FC236}">
                <a16:creationId xmlns:a16="http://schemas.microsoft.com/office/drawing/2014/main" id="{4E60D71E-A45C-4605-8224-AE5AA4A51C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16" y="448581"/>
            <a:ext cx="554967" cy="556581"/>
          </a:xfrm>
          <a:prstGeom prst="rect">
            <a:avLst/>
          </a:prstGeom>
        </p:spPr>
      </p:pic>
      <p:pic>
        <p:nvPicPr>
          <p:cNvPr id="153" name="图片 152">
            <a:extLst>
              <a:ext uri="{FF2B5EF4-FFF2-40B4-BE49-F238E27FC236}">
                <a16:creationId xmlns:a16="http://schemas.microsoft.com/office/drawing/2014/main" id="{28D21970-DCF3-4B5D-ABC1-1D40189A8D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24" y="448581"/>
            <a:ext cx="1293067" cy="55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58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99DD767-F7F9-4964-96ED-77BEE6BB8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95E0DE-1418-4BE0-AA4B-DAFF5744B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77CF81-10A9-4208-AE02-EFD4C13A4C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0DCA1E-36CF-46A8-B307-9627B0EFB5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C549E4-B538-47F8-AE54-C901E50C55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fld id="{4834DD40-C089-4A50-B166-4C319F0168C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353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0" r:id="rId4"/>
    <p:sldLayoutId id="2147483663" r:id="rId5"/>
    <p:sldLayoutId id="2147483664" r:id="rId6"/>
    <p:sldLayoutId id="2147483666" r:id="rId7"/>
    <p:sldLayoutId id="2147483668" r:id="rId8"/>
    <p:sldLayoutId id="2147483673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4" pos="415">
          <p15:clr>
            <a:srgbClr val="F26B43"/>
          </p15:clr>
        </p15:guide>
        <p15:guide id="5" pos="7265">
          <p15:clr>
            <a:srgbClr val="F26B43"/>
          </p15:clr>
        </p15:guide>
        <p15:guide id="6" orient="horz" pos="278">
          <p15:clr>
            <a:srgbClr val="F26B43"/>
          </p15:clr>
        </p15:guide>
        <p15:guide id="7" orient="horz" pos="4042">
          <p15:clr>
            <a:srgbClr val="F26B43"/>
          </p15:clr>
        </p15:guide>
        <p15:guide id="9" pos="7333">
          <p15:clr>
            <a:srgbClr val="F26B43"/>
          </p15:clr>
        </p15:guide>
        <p15:guide id="10" pos="34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60E080A-905E-49CC-BEDE-33BC64BB04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22977" y="3797300"/>
            <a:ext cx="7346044" cy="1193629"/>
          </a:xfrm>
        </p:spPr>
        <p:txBody>
          <a:bodyPr/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altLang="zh-CN" sz="3200" dirty="0" err="1">
                <a:solidFill>
                  <a:schemeClr val="tx1"/>
                </a:solidFill>
              </a:rPr>
              <a:t>EdgeConnect</a:t>
            </a:r>
            <a:r>
              <a:rPr lang="en-US" altLang="zh-CN" sz="3200" dirty="0">
                <a:solidFill>
                  <a:schemeClr val="tx1"/>
                </a:solidFill>
              </a:rPr>
              <a:t>: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altLang="zh-CN" sz="3200" dirty="0">
                <a:solidFill>
                  <a:schemeClr val="tx1"/>
                </a:solidFill>
              </a:rPr>
              <a:t>Structure Guided Image Inpainting using Edge Prediction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E9BE6D4-4511-47DB-8FEA-1025068A33B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43311" y="5218274"/>
            <a:ext cx="8505372" cy="982137"/>
          </a:xfrm>
        </p:spPr>
        <p:txBody>
          <a:bodyPr>
            <a:noAutofit/>
          </a:bodyPr>
          <a:lstStyle/>
          <a:p>
            <a:pPr algn="ctr"/>
            <a:r>
              <a:rPr lang="zh-CN" altLang="en-US" sz="3200" dirty="0"/>
              <a:t>智能视频监控</a:t>
            </a:r>
            <a:endParaRPr lang="en-US" altLang="zh-CN" sz="3200" dirty="0"/>
          </a:p>
          <a:p>
            <a:pPr algn="ctr"/>
            <a:r>
              <a:rPr lang="zh-CN" altLang="en-US" sz="2000" dirty="0"/>
              <a:t>课程答辩</a:t>
            </a:r>
            <a:endParaRPr lang="en-US" altLang="zh-CN" sz="2000" dirty="0"/>
          </a:p>
        </p:txBody>
      </p:sp>
      <p:sp>
        <p:nvSpPr>
          <p:cNvPr id="4" name="文本框 3"/>
          <p:cNvSpPr txBox="1"/>
          <p:nvPr/>
        </p:nvSpPr>
        <p:spPr>
          <a:xfrm>
            <a:off x="5105983" y="6200411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+mn-ea"/>
              </a:rPr>
              <a:t>答辩人：陈鹤丹</a:t>
            </a:r>
            <a:endParaRPr lang="en-US" altLang="zh-CN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24771236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4FC3AC4B-4312-4003-A111-BEC888070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论文介绍</a:t>
            </a:r>
            <a:r>
              <a:rPr lang="en-US" altLang="zh-CN" dirty="0"/>
              <a:t>——</a:t>
            </a:r>
            <a:r>
              <a:rPr lang="zh-CN" altLang="en-US" dirty="0"/>
              <a:t>整体思路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F4909AC-F673-4CDC-9178-34F34D6947E5}"/>
              </a:ext>
            </a:extLst>
          </p:cNvPr>
          <p:cNvSpPr/>
          <p:nvPr/>
        </p:nvSpPr>
        <p:spPr>
          <a:xfrm>
            <a:off x="0" y="2027918"/>
            <a:ext cx="12192000" cy="36507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effectLst>
                <a:outerShdw blurRad="63500" sx="102000" sy="1020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813" name="矩形 812">
            <a:extLst>
              <a:ext uri="{FF2B5EF4-FFF2-40B4-BE49-F238E27FC236}">
                <a16:creationId xmlns:a16="http://schemas.microsoft.com/office/drawing/2014/main" id="{C0EB98DF-F5A6-4BFF-9665-F3CA6ADA004A}"/>
              </a:ext>
            </a:extLst>
          </p:cNvPr>
          <p:cNvSpPr/>
          <p:nvPr/>
        </p:nvSpPr>
        <p:spPr>
          <a:xfrm>
            <a:off x="2122251" y="2312979"/>
            <a:ext cx="3453944" cy="525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先描边</a:t>
            </a:r>
          </a:p>
        </p:txBody>
      </p:sp>
      <p:cxnSp>
        <p:nvCxnSpPr>
          <p:cNvPr id="1074" name="直接连接符 1073">
            <a:extLst>
              <a:ext uri="{FF2B5EF4-FFF2-40B4-BE49-F238E27FC236}">
                <a16:creationId xmlns:a16="http://schemas.microsoft.com/office/drawing/2014/main" id="{BF42B6C5-196E-411D-B741-36C22E4EDF00}"/>
              </a:ext>
            </a:extLst>
          </p:cNvPr>
          <p:cNvCxnSpPr>
            <a:cxnSpLocks/>
          </p:cNvCxnSpPr>
          <p:nvPr/>
        </p:nvCxnSpPr>
        <p:spPr>
          <a:xfrm>
            <a:off x="2246089" y="2932798"/>
            <a:ext cx="1085837" cy="0"/>
          </a:xfrm>
          <a:prstGeom prst="line">
            <a:avLst/>
          </a:prstGeom>
          <a:ln w="38100">
            <a:gradFill flip="none" rotWithShape="1">
              <a:gsLst>
                <a:gs pos="29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矩形 1082">
            <a:extLst>
              <a:ext uri="{FF2B5EF4-FFF2-40B4-BE49-F238E27FC236}">
                <a16:creationId xmlns:a16="http://schemas.microsoft.com/office/drawing/2014/main" id="{C641223D-54D8-4CE6-93A7-3790AE681178}"/>
              </a:ext>
            </a:extLst>
          </p:cNvPr>
          <p:cNvSpPr/>
          <p:nvPr/>
        </p:nvSpPr>
        <p:spPr>
          <a:xfrm>
            <a:off x="9175423" y="2307805"/>
            <a:ext cx="3453944" cy="525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再上色</a:t>
            </a:r>
          </a:p>
        </p:txBody>
      </p:sp>
      <p:cxnSp>
        <p:nvCxnSpPr>
          <p:cNvPr id="1084" name="直接连接符 1083">
            <a:extLst>
              <a:ext uri="{FF2B5EF4-FFF2-40B4-BE49-F238E27FC236}">
                <a16:creationId xmlns:a16="http://schemas.microsoft.com/office/drawing/2014/main" id="{D20148F2-90B3-4428-9E00-2D08E4C8CA09}"/>
              </a:ext>
            </a:extLst>
          </p:cNvPr>
          <p:cNvCxnSpPr>
            <a:cxnSpLocks/>
          </p:cNvCxnSpPr>
          <p:nvPr/>
        </p:nvCxnSpPr>
        <p:spPr>
          <a:xfrm>
            <a:off x="9299261" y="2927624"/>
            <a:ext cx="1085837" cy="0"/>
          </a:xfrm>
          <a:prstGeom prst="line">
            <a:avLst/>
          </a:prstGeom>
          <a:ln w="38100">
            <a:gradFill flip="none" rotWithShape="1">
              <a:gsLst>
                <a:gs pos="29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>
            <a:extLst>
              <a:ext uri="{FF2B5EF4-FFF2-40B4-BE49-F238E27FC236}">
                <a16:creationId xmlns:a16="http://schemas.microsoft.com/office/drawing/2014/main" id="{87C5F4F7-4839-41DF-871C-960E81EDF103}"/>
              </a:ext>
            </a:extLst>
          </p:cNvPr>
          <p:cNvGrpSpPr/>
          <p:nvPr/>
        </p:nvGrpSpPr>
        <p:grpSpPr>
          <a:xfrm rot="353185">
            <a:off x="5349452" y="-1666539"/>
            <a:ext cx="1493096" cy="10191079"/>
            <a:chOff x="5349452" y="-1666539"/>
            <a:chExt cx="1493096" cy="10191079"/>
          </a:xfrm>
        </p:grpSpPr>
        <p:sp>
          <p:nvSpPr>
            <p:cNvPr id="281" name="矩形 280">
              <a:extLst>
                <a:ext uri="{FF2B5EF4-FFF2-40B4-BE49-F238E27FC236}">
                  <a16:creationId xmlns:a16="http://schemas.microsoft.com/office/drawing/2014/main" id="{8E3CC7D2-48D4-41F8-BCD8-FBD85EBD731C}"/>
                </a:ext>
              </a:extLst>
            </p:cNvPr>
            <p:cNvSpPr/>
            <p:nvPr/>
          </p:nvSpPr>
          <p:spPr>
            <a:xfrm rot="6320154">
              <a:off x="2271949" y="1410964"/>
              <a:ext cx="7534971" cy="1379966"/>
            </a:xfrm>
            <a:prstGeom prst="rect">
              <a:avLst/>
            </a:prstGeom>
            <a:gradFill>
              <a:gsLst>
                <a:gs pos="100000">
                  <a:schemeClr val="accent2">
                    <a:alpha val="0"/>
                  </a:schemeClr>
                </a:gs>
                <a:gs pos="50000">
                  <a:schemeClr val="accent1">
                    <a:alpha val="30000"/>
                  </a:schemeClr>
                </a:gs>
                <a:gs pos="0">
                  <a:schemeClr val="accent2">
                    <a:alpha val="0"/>
                  </a:schemeClr>
                </a:gs>
              </a:gsLst>
              <a:lin ang="0" scaled="1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prstClr val="white"/>
                  </a:solidFill>
                </a:ln>
                <a:solidFill>
                  <a:srgbClr val="82318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82" name="矩形 281">
              <a:extLst>
                <a:ext uri="{FF2B5EF4-FFF2-40B4-BE49-F238E27FC236}">
                  <a16:creationId xmlns:a16="http://schemas.microsoft.com/office/drawing/2014/main" id="{0873A719-A707-4D1E-A381-25B8321853AD}"/>
                </a:ext>
              </a:extLst>
            </p:cNvPr>
            <p:cNvSpPr/>
            <p:nvPr/>
          </p:nvSpPr>
          <p:spPr>
            <a:xfrm rot="6320154">
              <a:off x="2385079" y="4067072"/>
              <a:ext cx="7534971" cy="1379966"/>
            </a:xfrm>
            <a:prstGeom prst="rect">
              <a:avLst/>
            </a:prstGeom>
            <a:gradFill>
              <a:gsLst>
                <a:gs pos="100000">
                  <a:schemeClr val="accent2">
                    <a:alpha val="0"/>
                  </a:schemeClr>
                </a:gs>
                <a:gs pos="50000">
                  <a:schemeClr val="accent1">
                    <a:alpha val="30000"/>
                  </a:schemeClr>
                </a:gs>
                <a:gs pos="0">
                  <a:schemeClr val="accent2">
                    <a:alpha val="0"/>
                  </a:schemeClr>
                </a:gs>
              </a:gsLst>
              <a:lin ang="0" scaled="1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prstClr val="white"/>
                  </a:solidFill>
                </a:ln>
                <a:solidFill>
                  <a:srgbClr val="82318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91" name="矩形 290">
            <a:extLst>
              <a:ext uri="{FF2B5EF4-FFF2-40B4-BE49-F238E27FC236}">
                <a16:creationId xmlns:a16="http://schemas.microsoft.com/office/drawing/2014/main" id="{5ECB4C32-A05B-496F-A5AE-6D82AF077566}"/>
              </a:ext>
            </a:extLst>
          </p:cNvPr>
          <p:cNvSpPr/>
          <p:nvPr/>
        </p:nvSpPr>
        <p:spPr>
          <a:xfrm>
            <a:off x="5443805" y="3254425"/>
            <a:ext cx="1323439" cy="1569660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ctr"/>
            <a:r>
              <a:rPr lang="zh-CN" altLang="en-US" sz="9600" dirty="0">
                <a:gradFill flip="none" rotWithShape="1">
                  <a:gsLst>
                    <a:gs pos="100000">
                      <a:schemeClr val="accent2">
                        <a:alpha val="0"/>
                      </a:schemeClr>
                    </a:gs>
                    <a:gs pos="45000">
                      <a:schemeClr val="accent1"/>
                    </a:gs>
                  </a:gsLst>
                  <a:lin ang="5400000" scaled="1"/>
                  <a:tileRect/>
                </a:gradFill>
                <a:latin typeface="+mn-ea"/>
              </a:rPr>
              <a:t>→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64" y="3070964"/>
            <a:ext cx="2257014" cy="224572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846" y="3049641"/>
            <a:ext cx="2288373" cy="228837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0271" y="3049641"/>
            <a:ext cx="2267050" cy="22670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935" y="2570633"/>
            <a:ext cx="12192000" cy="264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13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8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13" grpId="0"/>
      <p:bldP spid="813" grpId="1"/>
      <p:bldP spid="1083" grpId="0"/>
      <p:bldP spid="1083" grpId="1"/>
      <p:bldP spid="291" grpId="0"/>
      <p:bldP spid="29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0F7D6-0703-4907-950D-5311AC59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论文介绍</a:t>
            </a:r>
            <a:r>
              <a:rPr lang="en-US" altLang="zh-CN" dirty="0"/>
              <a:t>——</a:t>
            </a:r>
            <a:r>
              <a:rPr lang="zh-CN" altLang="en-US" dirty="0"/>
              <a:t>算法流程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A3F73CC-968B-4F3F-8D07-12315EB1125D}"/>
              </a:ext>
            </a:extLst>
          </p:cNvPr>
          <p:cNvGrpSpPr/>
          <p:nvPr/>
        </p:nvGrpSpPr>
        <p:grpSpPr>
          <a:xfrm>
            <a:off x="658813" y="3264325"/>
            <a:ext cx="2439507" cy="2827593"/>
            <a:chOff x="697190" y="3920749"/>
            <a:chExt cx="1806019" cy="2093329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3885931-3DF7-47D7-ABE3-FCC195630D69}"/>
                </a:ext>
              </a:extLst>
            </p:cNvPr>
            <p:cNvSpPr/>
            <p:nvPr/>
          </p:nvSpPr>
          <p:spPr>
            <a:xfrm>
              <a:off x="697190" y="4101724"/>
              <a:ext cx="1806019" cy="1912354"/>
            </a:xfrm>
            <a:prstGeom prst="roundRect">
              <a:avLst>
                <a:gd name="adj" fmla="val 2594"/>
              </a:avLst>
            </a:prstGeom>
            <a:solidFill>
              <a:srgbClr val="F9F9F9"/>
            </a:solidFill>
            <a:ln w="15875">
              <a:gradFill>
                <a:gsLst>
                  <a:gs pos="75000">
                    <a:schemeClr val="accent1">
                      <a:alpha val="0"/>
                    </a:schemeClr>
                  </a:gs>
                  <a:gs pos="25000">
                    <a:schemeClr val="accent1">
                      <a:alpha val="0"/>
                    </a:schemeClr>
                  </a:gs>
                  <a:gs pos="0">
                    <a:schemeClr val="accent2"/>
                  </a:gs>
                  <a:gs pos="100000">
                    <a:schemeClr val="accent2"/>
                  </a:gs>
                  <a:gs pos="50000">
                    <a:schemeClr val="accent1">
                      <a:alpha val="0"/>
                    </a:schemeClr>
                  </a:gs>
                </a:gsLst>
                <a:lin ang="1800000" scaled="0"/>
              </a:gradFill>
            </a:ln>
            <a:effectLst>
              <a:outerShdw blurRad="127000" sx="101000" sy="101000" algn="ctr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D1B65725-A472-40B6-AB53-8370BD854413}"/>
                </a:ext>
              </a:extLst>
            </p:cNvPr>
            <p:cNvSpPr/>
            <p:nvPr/>
          </p:nvSpPr>
          <p:spPr>
            <a:xfrm>
              <a:off x="928214" y="3920749"/>
              <a:ext cx="1343972" cy="361950"/>
            </a:xfrm>
            <a:prstGeom prst="roundRect">
              <a:avLst>
                <a:gd name="adj" fmla="val 50000"/>
              </a:avLst>
            </a:prstGeom>
            <a:gradFill>
              <a:gsLst>
                <a:gs pos="2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1270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+mn-ea"/>
                </a:rPr>
                <a:t>现存问题</a:t>
              </a:r>
            </a:p>
          </p:txBody>
        </p:sp>
        <p:sp>
          <p:nvSpPr>
            <p:cNvPr id="5" name="Text Box 21">
              <a:extLst>
                <a:ext uri="{FF2B5EF4-FFF2-40B4-BE49-F238E27FC236}">
                  <a16:creationId xmlns:a16="http://schemas.microsoft.com/office/drawing/2014/main" id="{A7C56A7F-2DBA-42AD-B1A9-A10B0C150C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756" y="4254947"/>
              <a:ext cx="1622888" cy="1714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现存图像修复算法虽然能够生成具有结构意义的缺失区域，但生成的区域通常是模糊的，或者有人工痕迹，这表明这些方法难以准确重建图像的高频信息（纹理、边缘等信息）</a:t>
              </a:r>
            </a:p>
          </p:txBody>
        </p:sp>
      </p:grpSp>
      <p:sp>
        <p:nvSpPr>
          <p:cNvPr id="23" name="black-left-arrows_45468">
            <a:extLst>
              <a:ext uri="{FF2B5EF4-FFF2-40B4-BE49-F238E27FC236}">
                <a16:creationId xmlns:a16="http://schemas.microsoft.com/office/drawing/2014/main" id="{B33D8368-6376-4CDB-B335-05C7147BF11B}"/>
              </a:ext>
            </a:extLst>
          </p:cNvPr>
          <p:cNvSpPr>
            <a:spLocks noChangeAspect="1"/>
          </p:cNvSpPr>
          <p:nvPr/>
        </p:nvSpPr>
        <p:spPr bwMode="auto">
          <a:xfrm rot="19113277" flipH="1" flipV="1">
            <a:off x="2820754" y="2969275"/>
            <a:ext cx="609685" cy="334877"/>
          </a:xfrm>
          <a:custGeom>
            <a:avLst/>
            <a:gdLst>
              <a:gd name="T0" fmla="*/ 2334 w 6926"/>
              <a:gd name="T1" fmla="*/ 2675 h 3810"/>
              <a:gd name="T2" fmla="*/ 2455 w 6926"/>
              <a:gd name="T3" fmla="*/ 2641 h 3810"/>
              <a:gd name="T4" fmla="*/ 2866 w 6926"/>
              <a:gd name="T5" fmla="*/ 2543 h 3810"/>
              <a:gd name="T6" fmla="*/ 3094 w 6926"/>
              <a:gd name="T7" fmla="*/ 2498 h 3810"/>
              <a:gd name="T8" fmla="*/ 3212 w 6926"/>
              <a:gd name="T9" fmla="*/ 2476 h 3810"/>
              <a:gd name="T10" fmla="*/ 3332 w 6926"/>
              <a:gd name="T11" fmla="*/ 2458 h 3810"/>
              <a:gd name="T12" fmla="*/ 3835 w 6926"/>
              <a:gd name="T13" fmla="*/ 2399 h 3810"/>
              <a:gd name="T14" fmla="*/ 4357 w 6926"/>
              <a:gd name="T15" fmla="*/ 2381 h 3810"/>
              <a:gd name="T16" fmla="*/ 4488 w 6926"/>
              <a:gd name="T17" fmla="*/ 2383 h 3810"/>
              <a:gd name="T18" fmla="*/ 4619 w 6926"/>
              <a:gd name="T19" fmla="*/ 2390 h 3810"/>
              <a:gd name="T20" fmla="*/ 4878 w 6926"/>
              <a:gd name="T21" fmla="*/ 2412 h 3810"/>
              <a:gd name="T22" fmla="*/ 5132 w 6926"/>
              <a:gd name="T23" fmla="*/ 2449 h 3810"/>
              <a:gd name="T24" fmla="*/ 5376 w 6926"/>
              <a:gd name="T25" fmla="*/ 2502 h 3810"/>
              <a:gd name="T26" fmla="*/ 5830 w 6926"/>
              <a:gd name="T27" fmla="*/ 2650 h 3810"/>
              <a:gd name="T28" fmla="*/ 6219 w 6926"/>
              <a:gd name="T29" fmla="*/ 2843 h 3810"/>
              <a:gd name="T30" fmla="*/ 6385 w 6926"/>
              <a:gd name="T31" fmla="*/ 2949 h 3810"/>
              <a:gd name="T32" fmla="*/ 6527 w 6926"/>
              <a:gd name="T33" fmla="*/ 3056 h 3810"/>
              <a:gd name="T34" fmla="*/ 6648 w 6926"/>
              <a:gd name="T35" fmla="*/ 3159 h 3810"/>
              <a:gd name="T36" fmla="*/ 6749 w 6926"/>
              <a:gd name="T37" fmla="*/ 3251 h 3810"/>
              <a:gd name="T38" fmla="*/ 6926 w 6926"/>
              <a:gd name="T39" fmla="*/ 3443 h 3810"/>
              <a:gd name="T40" fmla="*/ 6820 w 6926"/>
              <a:gd name="T41" fmla="*/ 3200 h 3810"/>
              <a:gd name="T42" fmla="*/ 6753 w 6926"/>
              <a:gd name="T43" fmla="*/ 3076 h 3810"/>
              <a:gd name="T44" fmla="*/ 6668 w 6926"/>
              <a:gd name="T45" fmla="*/ 2932 h 3810"/>
              <a:gd name="T46" fmla="*/ 6561 w 6926"/>
              <a:gd name="T47" fmla="*/ 2771 h 3810"/>
              <a:gd name="T48" fmla="*/ 6428 w 6926"/>
              <a:gd name="T49" fmla="*/ 2602 h 3810"/>
              <a:gd name="T50" fmla="*/ 6085 w 6926"/>
              <a:gd name="T51" fmla="*/ 2252 h 3810"/>
              <a:gd name="T52" fmla="*/ 5644 w 6926"/>
              <a:gd name="T53" fmla="*/ 1914 h 3810"/>
              <a:gd name="T54" fmla="*/ 5392 w 6926"/>
              <a:gd name="T55" fmla="*/ 1760 h 3810"/>
              <a:gd name="T56" fmla="*/ 5123 w 6926"/>
              <a:gd name="T57" fmla="*/ 1619 h 3810"/>
              <a:gd name="T58" fmla="*/ 4842 w 6926"/>
              <a:gd name="T59" fmla="*/ 1492 h 3810"/>
              <a:gd name="T60" fmla="*/ 4698 w 6926"/>
              <a:gd name="T61" fmla="*/ 1433 h 3810"/>
              <a:gd name="T62" fmla="*/ 4552 w 6926"/>
              <a:gd name="T63" fmla="*/ 1380 h 3810"/>
              <a:gd name="T64" fmla="*/ 3961 w 6926"/>
              <a:gd name="T65" fmla="*/ 1195 h 3810"/>
              <a:gd name="T66" fmla="*/ 3377 w 6926"/>
              <a:gd name="T67" fmla="*/ 1064 h 3810"/>
              <a:gd name="T68" fmla="*/ 3235 w 6926"/>
              <a:gd name="T69" fmla="*/ 1038 h 3810"/>
              <a:gd name="T70" fmla="*/ 3095 w 6926"/>
              <a:gd name="T71" fmla="*/ 1015 h 3810"/>
              <a:gd name="T72" fmla="*/ 2823 w 6926"/>
              <a:gd name="T73" fmla="*/ 976 h 3810"/>
              <a:gd name="T74" fmla="*/ 2328 w 6926"/>
              <a:gd name="T75" fmla="*/ 926 h 3810"/>
              <a:gd name="T76" fmla="*/ 2325 w 6926"/>
              <a:gd name="T77" fmla="*/ 0 h 3810"/>
              <a:gd name="T78" fmla="*/ 0 w 6926"/>
              <a:gd name="T79" fmla="*/ 1913 h 3810"/>
              <a:gd name="T80" fmla="*/ 2338 w 6926"/>
              <a:gd name="T81" fmla="*/ 3810 h 3810"/>
              <a:gd name="T82" fmla="*/ 2334 w 6926"/>
              <a:gd name="T83" fmla="*/ 2675 h 38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926" h="3810">
                <a:moveTo>
                  <a:pt x="2334" y="2675"/>
                </a:moveTo>
                <a:cubicBezTo>
                  <a:pt x="2373" y="2664"/>
                  <a:pt x="2413" y="2653"/>
                  <a:pt x="2455" y="2641"/>
                </a:cubicBezTo>
                <a:cubicBezTo>
                  <a:pt x="2581" y="2608"/>
                  <a:pt x="2719" y="2574"/>
                  <a:pt x="2866" y="2543"/>
                </a:cubicBezTo>
                <a:cubicBezTo>
                  <a:pt x="2940" y="2528"/>
                  <a:pt x="3016" y="2511"/>
                  <a:pt x="3094" y="2498"/>
                </a:cubicBezTo>
                <a:cubicBezTo>
                  <a:pt x="3133" y="2491"/>
                  <a:pt x="3172" y="2484"/>
                  <a:pt x="3212" y="2476"/>
                </a:cubicBezTo>
                <a:cubicBezTo>
                  <a:pt x="3252" y="2470"/>
                  <a:pt x="3292" y="2464"/>
                  <a:pt x="3332" y="2458"/>
                </a:cubicBezTo>
                <a:cubicBezTo>
                  <a:pt x="3495" y="2432"/>
                  <a:pt x="3663" y="2414"/>
                  <a:pt x="3835" y="2399"/>
                </a:cubicBezTo>
                <a:cubicBezTo>
                  <a:pt x="4007" y="2387"/>
                  <a:pt x="4183" y="2377"/>
                  <a:pt x="4357" y="2381"/>
                </a:cubicBezTo>
                <a:cubicBezTo>
                  <a:pt x="4400" y="2381"/>
                  <a:pt x="4445" y="2381"/>
                  <a:pt x="4488" y="2383"/>
                </a:cubicBezTo>
                <a:cubicBezTo>
                  <a:pt x="4532" y="2385"/>
                  <a:pt x="4575" y="2387"/>
                  <a:pt x="4619" y="2390"/>
                </a:cubicBezTo>
                <a:cubicBezTo>
                  <a:pt x="4707" y="2392"/>
                  <a:pt x="4791" y="2405"/>
                  <a:pt x="4878" y="2412"/>
                </a:cubicBezTo>
                <a:cubicBezTo>
                  <a:pt x="4964" y="2422"/>
                  <a:pt x="5047" y="2436"/>
                  <a:pt x="5132" y="2449"/>
                </a:cubicBezTo>
                <a:cubicBezTo>
                  <a:pt x="5213" y="2467"/>
                  <a:pt x="5297" y="2481"/>
                  <a:pt x="5376" y="2502"/>
                </a:cubicBezTo>
                <a:cubicBezTo>
                  <a:pt x="5536" y="2543"/>
                  <a:pt x="5689" y="2591"/>
                  <a:pt x="5830" y="2650"/>
                </a:cubicBezTo>
                <a:cubicBezTo>
                  <a:pt x="5972" y="2707"/>
                  <a:pt x="6102" y="2775"/>
                  <a:pt x="6219" y="2843"/>
                </a:cubicBezTo>
                <a:cubicBezTo>
                  <a:pt x="6276" y="2880"/>
                  <a:pt x="6333" y="2914"/>
                  <a:pt x="6385" y="2949"/>
                </a:cubicBezTo>
                <a:cubicBezTo>
                  <a:pt x="6435" y="2987"/>
                  <a:pt x="6483" y="3023"/>
                  <a:pt x="6527" y="3056"/>
                </a:cubicBezTo>
                <a:cubicBezTo>
                  <a:pt x="6574" y="3089"/>
                  <a:pt x="6611" y="3127"/>
                  <a:pt x="6648" y="3159"/>
                </a:cubicBezTo>
                <a:cubicBezTo>
                  <a:pt x="6685" y="3193"/>
                  <a:pt x="6718" y="3223"/>
                  <a:pt x="6749" y="3251"/>
                </a:cubicBezTo>
                <a:cubicBezTo>
                  <a:pt x="6861" y="3373"/>
                  <a:pt x="6926" y="3443"/>
                  <a:pt x="6926" y="3443"/>
                </a:cubicBezTo>
                <a:cubicBezTo>
                  <a:pt x="6926" y="3443"/>
                  <a:pt x="6887" y="3355"/>
                  <a:pt x="6820" y="3200"/>
                </a:cubicBezTo>
                <a:cubicBezTo>
                  <a:pt x="6800" y="3163"/>
                  <a:pt x="6777" y="3121"/>
                  <a:pt x="6753" y="3076"/>
                </a:cubicBezTo>
                <a:cubicBezTo>
                  <a:pt x="6727" y="3032"/>
                  <a:pt x="6703" y="2980"/>
                  <a:pt x="6668" y="2932"/>
                </a:cubicBezTo>
                <a:cubicBezTo>
                  <a:pt x="6635" y="2881"/>
                  <a:pt x="6599" y="2828"/>
                  <a:pt x="6561" y="2771"/>
                </a:cubicBezTo>
                <a:cubicBezTo>
                  <a:pt x="6521" y="2717"/>
                  <a:pt x="6475" y="2662"/>
                  <a:pt x="6428" y="2602"/>
                </a:cubicBezTo>
                <a:cubicBezTo>
                  <a:pt x="6331" y="2488"/>
                  <a:pt x="6217" y="2367"/>
                  <a:pt x="6085" y="2252"/>
                </a:cubicBezTo>
                <a:cubicBezTo>
                  <a:pt x="5954" y="2134"/>
                  <a:pt x="5805" y="2022"/>
                  <a:pt x="5644" y="1914"/>
                </a:cubicBezTo>
                <a:cubicBezTo>
                  <a:pt x="5563" y="1860"/>
                  <a:pt x="5478" y="1812"/>
                  <a:pt x="5392" y="1760"/>
                </a:cubicBezTo>
                <a:cubicBezTo>
                  <a:pt x="5304" y="1713"/>
                  <a:pt x="5215" y="1664"/>
                  <a:pt x="5123" y="1619"/>
                </a:cubicBezTo>
                <a:cubicBezTo>
                  <a:pt x="5031" y="1577"/>
                  <a:pt x="4938" y="1530"/>
                  <a:pt x="4842" y="1492"/>
                </a:cubicBezTo>
                <a:cubicBezTo>
                  <a:pt x="4794" y="1473"/>
                  <a:pt x="4746" y="1453"/>
                  <a:pt x="4698" y="1433"/>
                </a:cubicBezTo>
                <a:cubicBezTo>
                  <a:pt x="4650" y="1414"/>
                  <a:pt x="4601" y="1398"/>
                  <a:pt x="4552" y="1380"/>
                </a:cubicBezTo>
                <a:cubicBezTo>
                  <a:pt x="4357" y="1307"/>
                  <a:pt x="4159" y="1249"/>
                  <a:pt x="3961" y="1195"/>
                </a:cubicBezTo>
                <a:cubicBezTo>
                  <a:pt x="3764" y="1144"/>
                  <a:pt x="3568" y="1099"/>
                  <a:pt x="3377" y="1064"/>
                </a:cubicBezTo>
                <a:cubicBezTo>
                  <a:pt x="3329" y="1055"/>
                  <a:pt x="3282" y="1046"/>
                  <a:pt x="3235" y="1038"/>
                </a:cubicBezTo>
                <a:cubicBezTo>
                  <a:pt x="3188" y="1030"/>
                  <a:pt x="3141" y="1023"/>
                  <a:pt x="3095" y="1015"/>
                </a:cubicBezTo>
                <a:cubicBezTo>
                  <a:pt x="3002" y="1000"/>
                  <a:pt x="2912" y="989"/>
                  <a:pt x="2823" y="976"/>
                </a:cubicBezTo>
                <a:cubicBezTo>
                  <a:pt x="2648" y="954"/>
                  <a:pt x="2482" y="937"/>
                  <a:pt x="2328" y="926"/>
                </a:cubicBezTo>
                <a:lnTo>
                  <a:pt x="2325" y="0"/>
                </a:lnTo>
                <a:lnTo>
                  <a:pt x="0" y="1913"/>
                </a:lnTo>
                <a:lnTo>
                  <a:pt x="2338" y="3810"/>
                </a:lnTo>
                <a:lnTo>
                  <a:pt x="2334" y="267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0" scaled="1"/>
          </a:gradFill>
          <a:ln>
            <a:noFill/>
          </a:ln>
        </p:spPr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1D24E86-4961-48A7-AEB0-E9A0149BF519}"/>
              </a:ext>
            </a:extLst>
          </p:cNvPr>
          <p:cNvGrpSpPr/>
          <p:nvPr/>
        </p:nvGrpSpPr>
        <p:grpSpPr>
          <a:xfrm>
            <a:off x="3470435" y="2649887"/>
            <a:ext cx="2439507" cy="2879661"/>
            <a:chOff x="697189" y="3920749"/>
            <a:chExt cx="1806019" cy="2131875"/>
          </a:xfrm>
        </p:grpSpPr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95055726-ABD0-497F-8E86-D1F00535B7B8}"/>
                </a:ext>
              </a:extLst>
            </p:cNvPr>
            <p:cNvSpPr/>
            <p:nvPr/>
          </p:nvSpPr>
          <p:spPr>
            <a:xfrm>
              <a:off x="697189" y="4140270"/>
              <a:ext cx="1806019" cy="1912354"/>
            </a:xfrm>
            <a:prstGeom prst="roundRect">
              <a:avLst>
                <a:gd name="adj" fmla="val 2594"/>
              </a:avLst>
            </a:prstGeom>
            <a:solidFill>
              <a:srgbClr val="F9F9F9"/>
            </a:solidFill>
            <a:ln w="15875">
              <a:gradFill>
                <a:gsLst>
                  <a:gs pos="75000">
                    <a:schemeClr val="accent1">
                      <a:alpha val="0"/>
                    </a:schemeClr>
                  </a:gs>
                  <a:gs pos="25000">
                    <a:schemeClr val="accent1">
                      <a:alpha val="0"/>
                    </a:schemeClr>
                  </a:gs>
                  <a:gs pos="0">
                    <a:schemeClr val="accent2"/>
                  </a:gs>
                  <a:gs pos="100000">
                    <a:schemeClr val="accent2"/>
                  </a:gs>
                  <a:gs pos="50000">
                    <a:schemeClr val="accent1">
                      <a:alpha val="0"/>
                    </a:schemeClr>
                  </a:gs>
                </a:gsLst>
                <a:lin ang="1800000" scaled="0"/>
              </a:gradFill>
            </a:ln>
            <a:effectLst>
              <a:outerShdw blurRad="127000" sx="101000" sy="101000" algn="ctr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32EAE4CF-9F27-49D3-B4F7-8F88DA18733B}"/>
                </a:ext>
              </a:extLst>
            </p:cNvPr>
            <p:cNvSpPr/>
            <p:nvPr/>
          </p:nvSpPr>
          <p:spPr>
            <a:xfrm>
              <a:off x="928214" y="3920749"/>
              <a:ext cx="1343972" cy="361950"/>
            </a:xfrm>
            <a:prstGeom prst="roundRect">
              <a:avLst>
                <a:gd name="adj" fmla="val 50000"/>
              </a:avLst>
            </a:prstGeom>
            <a:gradFill>
              <a:gsLst>
                <a:gs pos="2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1270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+mn-ea"/>
                </a:rPr>
                <a:t>边缘生成</a:t>
              </a:r>
            </a:p>
          </p:txBody>
        </p:sp>
        <p:sp>
          <p:nvSpPr>
            <p:cNvPr id="45" name="Text Box 21">
              <a:extLst>
                <a:ext uri="{FF2B5EF4-FFF2-40B4-BE49-F238E27FC236}">
                  <a16:creationId xmlns:a16="http://schemas.microsoft.com/office/drawing/2014/main" id="{D524E1DF-743C-4265-A85A-65F075E5BA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754" y="4726377"/>
              <a:ext cx="1622888" cy="997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给定图像已知部分的边缘和灰度图，通过网络预测缺失区域的边缘（高频信息）。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D220E80-E934-40A3-B354-9A7DE313C0F5}"/>
              </a:ext>
            </a:extLst>
          </p:cNvPr>
          <p:cNvGrpSpPr/>
          <p:nvPr/>
        </p:nvGrpSpPr>
        <p:grpSpPr>
          <a:xfrm>
            <a:off x="6282059" y="2035448"/>
            <a:ext cx="2439507" cy="2827594"/>
            <a:chOff x="697190" y="3920749"/>
            <a:chExt cx="1806019" cy="2093329"/>
          </a:xfrm>
        </p:grpSpPr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39ACAA2D-F492-4E03-8254-70413CF7DBBC}"/>
                </a:ext>
              </a:extLst>
            </p:cNvPr>
            <p:cNvSpPr/>
            <p:nvPr/>
          </p:nvSpPr>
          <p:spPr>
            <a:xfrm>
              <a:off x="697190" y="4101724"/>
              <a:ext cx="1806019" cy="1912354"/>
            </a:xfrm>
            <a:prstGeom prst="roundRect">
              <a:avLst>
                <a:gd name="adj" fmla="val 2594"/>
              </a:avLst>
            </a:prstGeom>
            <a:solidFill>
              <a:srgbClr val="F9F9F9"/>
            </a:solidFill>
            <a:ln w="15875">
              <a:gradFill>
                <a:gsLst>
                  <a:gs pos="75000">
                    <a:schemeClr val="accent1">
                      <a:alpha val="0"/>
                    </a:schemeClr>
                  </a:gs>
                  <a:gs pos="25000">
                    <a:schemeClr val="accent1">
                      <a:alpha val="0"/>
                    </a:schemeClr>
                  </a:gs>
                  <a:gs pos="0">
                    <a:schemeClr val="accent2"/>
                  </a:gs>
                  <a:gs pos="100000">
                    <a:schemeClr val="accent2"/>
                  </a:gs>
                  <a:gs pos="50000">
                    <a:schemeClr val="accent1">
                      <a:alpha val="0"/>
                    </a:schemeClr>
                  </a:gs>
                </a:gsLst>
                <a:lin ang="1800000" scaled="0"/>
              </a:gradFill>
            </a:ln>
            <a:effectLst>
              <a:outerShdw blurRad="127000" sx="101000" sy="101000" algn="ctr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矩形: 圆角 47">
              <a:extLst>
                <a:ext uri="{FF2B5EF4-FFF2-40B4-BE49-F238E27FC236}">
                  <a16:creationId xmlns:a16="http://schemas.microsoft.com/office/drawing/2014/main" id="{3A11CD81-FF42-416E-9E5F-34EB88DEF542}"/>
                </a:ext>
              </a:extLst>
            </p:cNvPr>
            <p:cNvSpPr/>
            <p:nvPr/>
          </p:nvSpPr>
          <p:spPr>
            <a:xfrm>
              <a:off x="928214" y="3920749"/>
              <a:ext cx="1343972" cy="361950"/>
            </a:xfrm>
            <a:prstGeom prst="roundRect">
              <a:avLst>
                <a:gd name="adj" fmla="val 50000"/>
              </a:avLst>
            </a:prstGeom>
            <a:gradFill>
              <a:gsLst>
                <a:gs pos="2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1270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+mn-ea"/>
                </a:rPr>
                <a:t>图像修复</a:t>
              </a:r>
            </a:p>
          </p:txBody>
        </p:sp>
        <p:sp>
          <p:nvSpPr>
            <p:cNvPr id="49" name="Text Box 21">
              <a:extLst>
                <a:ext uri="{FF2B5EF4-FFF2-40B4-BE49-F238E27FC236}">
                  <a16:creationId xmlns:a16="http://schemas.microsoft.com/office/drawing/2014/main" id="{A8F70532-7291-49BB-BA73-2D07946A11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755" y="4678952"/>
              <a:ext cx="1622888" cy="997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将生成的完整边缘图作为先验信息，用其指导图像修复网络进行修复（低频信息）。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BDDD47C8-7FB5-437D-93B6-6A0A03868675}"/>
              </a:ext>
            </a:extLst>
          </p:cNvPr>
          <p:cNvGrpSpPr/>
          <p:nvPr/>
        </p:nvGrpSpPr>
        <p:grpSpPr>
          <a:xfrm>
            <a:off x="9093682" y="1421010"/>
            <a:ext cx="2439507" cy="2827594"/>
            <a:chOff x="697190" y="3920749"/>
            <a:chExt cx="1806019" cy="2093329"/>
          </a:xfrm>
        </p:grpSpPr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AA0C9B62-1F8A-44C5-9F41-E4BDA399BD55}"/>
                </a:ext>
              </a:extLst>
            </p:cNvPr>
            <p:cNvSpPr/>
            <p:nvPr/>
          </p:nvSpPr>
          <p:spPr>
            <a:xfrm>
              <a:off x="697190" y="4101724"/>
              <a:ext cx="1806019" cy="1912354"/>
            </a:xfrm>
            <a:prstGeom prst="roundRect">
              <a:avLst>
                <a:gd name="adj" fmla="val 2594"/>
              </a:avLst>
            </a:prstGeom>
            <a:solidFill>
              <a:srgbClr val="F9F9F9"/>
            </a:solidFill>
            <a:ln w="15875">
              <a:gradFill>
                <a:gsLst>
                  <a:gs pos="75000">
                    <a:schemeClr val="accent1">
                      <a:alpha val="0"/>
                    </a:schemeClr>
                  </a:gs>
                  <a:gs pos="25000">
                    <a:schemeClr val="accent1">
                      <a:alpha val="0"/>
                    </a:schemeClr>
                  </a:gs>
                  <a:gs pos="0">
                    <a:schemeClr val="accent2"/>
                  </a:gs>
                  <a:gs pos="100000">
                    <a:schemeClr val="accent2"/>
                  </a:gs>
                  <a:gs pos="50000">
                    <a:schemeClr val="accent1">
                      <a:alpha val="0"/>
                    </a:schemeClr>
                  </a:gs>
                </a:gsLst>
                <a:lin ang="1800000" scaled="0"/>
              </a:gradFill>
            </a:ln>
            <a:effectLst>
              <a:outerShdw blurRad="127000" sx="101000" sy="101000" algn="ctr" rotWithShape="0">
                <a:schemeClr val="accent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id="{26F976C6-4541-4DEA-8E5E-193FDF98CDCF}"/>
                </a:ext>
              </a:extLst>
            </p:cNvPr>
            <p:cNvSpPr/>
            <p:nvPr/>
          </p:nvSpPr>
          <p:spPr>
            <a:xfrm>
              <a:off x="928214" y="3920749"/>
              <a:ext cx="1343972" cy="361950"/>
            </a:xfrm>
            <a:prstGeom prst="roundRect">
              <a:avLst>
                <a:gd name="adj" fmla="val 50000"/>
              </a:avLst>
            </a:prstGeom>
            <a:gradFill>
              <a:gsLst>
                <a:gs pos="2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1270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+mn-ea"/>
                </a:rPr>
                <a:t>分而治之</a:t>
              </a:r>
            </a:p>
          </p:txBody>
        </p:sp>
        <p:sp>
          <p:nvSpPr>
            <p:cNvPr id="53" name="Text Box 21">
              <a:extLst>
                <a:ext uri="{FF2B5EF4-FFF2-40B4-BE49-F238E27FC236}">
                  <a16:creationId xmlns:a16="http://schemas.microsoft.com/office/drawing/2014/main" id="{2575A9C0-E7ED-4A63-AD83-ABA9CB7F8D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754" y="4286468"/>
              <a:ext cx="1622888" cy="1714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通过将图像修复分为“描边”和“上色”两个子任务，解耦了高频信息和低频信息的修复问题。将一个大的、复杂的问题拆分成小的、简单的问题，从而使得原问题更容易解决</a:t>
              </a:r>
            </a:p>
          </p:txBody>
        </p:sp>
      </p:grpSp>
      <p:sp>
        <p:nvSpPr>
          <p:cNvPr id="54" name="black-left-arrows_45468">
            <a:extLst>
              <a:ext uri="{FF2B5EF4-FFF2-40B4-BE49-F238E27FC236}">
                <a16:creationId xmlns:a16="http://schemas.microsoft.com/office/drawing/2014/main" id="{C34362B0-054F-4449-AE98-0B72FD33E71B}"/>
              </a:ext>
            </a:extLst>
          </p:cNvPr>
          <p:cNvSpPr>
            <a:spLocks noChangeAspect="1"/>
          </p:cNvSpPr>
          <p:nvPr/>
        </p:nvSpPr>
        <p:spPr bwMode="auto">
          <a:xfrm rot="19113277" flipH="1" flipV="1">
            <a:off x="8449505" y="1740398"/>
            <a:ext cx="609685" cy="334877"/>
          </a:xfrm>
          <a:custGeom>
            <a:avLst/>
            <a:gdLst>
              <a:gd name="T0" fmla="*/ 2334 w 6926"/>
              <a:gd name="T1" fmla="*/ 2675 h 3810"/>
              <a:gd name="T2" fmla="*/ 2455 w 6926"/>
              <a:gd name="T3" fmla="*/ 2641 h 3810"/>
              <a:gd name="T4" fmla="*/ 2866 w 6926"/>
              <a:gd name="T5" fmla="*/ 2543 h 3810"/>
              <a:gd name="T6" fmla="*/ 3094 w 6926"/>
              <a:gd name="T7" fmla="*/ 2498 h 3810"/>
              <a:gd name="T8" fmla="*/ 3212 w 6926"/>
              <a:gd name="T9" fmla="*/ 2476 h 3810"/>
              <a:gd name="T10" fmla="*/ 3332 w 6926"/>
              <a:gd name="T11" fmla="*/ 2458 h 3810"/>
              <a:gd name="T12" fmla="*/ 3835 w 6926"/>
              <a:gd name="T13" fmla="*/ 2399 h 3810"/>
              <a:gd name="T14" fmla="*/ 4357 w 6926"/>
              <a:gd name="T15" fmla="*/ 2381 h 3810"/>
              <a:gd name="T16" fmla="*/ 4488 w 6926"/>
              <a:gd name="T17" fmla="*/ 2383 h 3810"/>
              <a:gd name="T18" fmla="*/ 4619 w 6926"/>
              <a:gd name="T19" fmla="*/ 2390 h 3810"/>
              <a:gd name="T20" fmla="*/ 4878 w 6926"/>
              <a:gd name="T21" fmla="*/ 2412 h 3810"/>
              <a:gd name="T22" fmla="*/ 5132 w 6926"/>
              <a:gd name="T23" fmla="*/ 2449 h 3810"/>
              <a:gd name="T24" fmla="*/ 5376 w 6926"/>
              <a:gd name="T25" fmla="*/ 2502 h 3810"/>
              <a:gd name="T26" fmla="*/ 5830 w 6926"/>
              <a:gd name="T27" fmla="*/ 2650 h 3810"/>
              <a:gd name="T28" fmla="*/ 6219 w 6926"/>
              <a:gd name="T29" fmla="*/ 2843 h 3810"/>
              <a:gd name="T30" fmla="*/ 6385 w 6926"/>
              <a:gd name="T31" fmla="*/ 2949 h 3810"/>
              <a:gd name="T32" fmla="*/ 6527 w 6926"/>
              <a:gd name="T33" fmla="*/ 3056 h 3810"/>
              <a:gd name="T34" fmla="*/ 6648 w 6926"/>
              <a:gd name="T35" fmla="*/ 3159 h 3810"/>
              <a:gd name="T36" fmla="*/ 6749 w 6926"/>
              <a:gd name="T37" fmla="*/ 3251 h 3810"/>
              <a:gd name="T38" fmla="*/ 6926 w 6926"/>
              <a:gd name="T39" fmla="*/ 3443 h 3810"/>
              <a:gd name="T40" fmla="*/ 6820 w 6926"/>
              <a:gd name="T41" fmla="*/ 3200 h 3810"/>
              <a:gd name="T42" fmla="*/ 6753 w 6926"/>
              <a:gd name="T43" fmla="*/ 3076 h 3810"/>
              <a:gd name="T44" fmla="*/ 6668 w 6926"/>
              <a:gd name="T45" fmla="*/ 2932 h 3810"/>
              <a:gd name="T46" fmla="*/ 6561 w 6926"/>
              <a:gd name="T47" fmla="*/ 2771 h 3810"/>
              <a:gd name="T48" fmla="*/ 6428 w 6926"/>
              <a:gd name="T49" fmla="*/ 2602 h 3810"/>
              <a:gd name="T50" fmla="*/ 6085 w 6926"/>
              <a:gd name="T51" fmla="*/ 2252 h 3810"/>
              <a:gd name="T52" fmla="*/ 5644 w 6926"/>
              <a:gd name="T53" fmla="*/ 1914 h 3810"/>
              <a:gd name="T54" fmla="*/ 5392 w 6926"/>
              <a:gd name="T55" fmla="*/ 1760 h 3810"/>
              <a:gd name="T56" fmla="*/ 5123 w 6926"/>
              <a:gd name="T57" fmla="*/ 1619 h 3810"/>
              <a:gd name="T58" fmla="*/ 4842 w 6926"/>
              <a:gd name="T59" fmla="*/ 1492 h 3810"/>
              <a:gd name="T60" fmla="*/ 4698 w 6926"/>
              <a:gd name="T61" fmla="*/ 1433 h 3810"/>
              <a:gd name="T62" fmla="*/ 4552 w 6926"/>
              <a:gd name="T63" fmla="*/ 1380 h 3810"/>
              <a:gd name="T64" fmla="*/ 3961 w 6926"/>
              <a:gd name="T65" fmla="*/ 1195 h 3810"/>
              <a:gd name="T66" fmla="*/ 3377 w 6926"/>
              <a:gd name="T67" fmla="*/ 1064 h 3810"/>
              <a:gd name="T68" fmla="*/ 3235 w 6926"/>
              <a:gd name="T69" fmla="*/ 1038 h 3810"/>
              <a:gd name="T70" fmla="*/ 3095 w 6926"/>
              <a:gd name="T71" fmla="*/ 1015 h 3810"/>
              <a:gd name="T72" fmla="*/ 2823 w 6926"/>
              <a:gd name="T73" fmla="*/ 976 h 3810"/>
              <a:gd name="T74" fmla="*/ 2328 w 6926"/>
              <a:gd name="T75" fmla="*/ 926 h 3810"/>
              <a:gd name="T76" fmla="*/ 2325 w 6926"/>
              <a:gd name="T77" fmla="*/ 0 h 3810"/>
              <a:gd name="T78" fmla="*/ 0 w 6926"/>
              <a:gd name="T79" fmla="*/ 1913 h 3810"/>
              <a:gd name="T80" fmla="*/ 2338 w 6926"/>
              <a:gd name="T81" fmla="*/ 3810 h 3810"/>
              <a:gd name="T82" fmla="*/ 2334 w 6926"/>
              <a:gd name="T83" fmla="*/ 2675 h 38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926" h="3810">
                <a:moveTo>
                  <a:pt x="2334" y="2675"/>
                </a:moveTo>
                <a:cubicBezTo>
                  <a:pt x="2373" y="2664"/>
                  <a:pt x="2413" y="2653"/>
                  <a:pt x="2455" y="2641"/>
                </a:cubicBezTo>
                <a:cubicBezTo>
                  <a:pt x="2581" y="2608"/>
                  <a:pt x="2719" y="2574"/>
                  <a:pt x="2866" y="2543"/>
                </a:cubicBezTo>
                <a:cubicBezTo>
                  <a:pt x="2940" y="2528"/>
                  <a:pt x="3016" y="2511"/>
                  <a:pt x="3094" y="2498"/>
                </a:cubicBezTo>
                <a:cubicBezTo>
                  <a:pt x="3133" y="2491"/>
                  <a:pt x="3172" y="2484"/>
                  <a:pt x="3212" y="2476"/>
                </a:cubicBezTo>
                <a:cubicBezTo>
                  <a:pt x="3252" y="2470"/>
                  <a:pt x="3292" y="2464"/>
                  <a:pt x="3332" y="2458"/>
                </a:cubicBezTo>
                <a:cubicBezTo>
                  <a:pt x="3495" y="2432"/>
                  <a:pt x="3663" y="2414"/>
                  <a:pt x="3835" y="2399"/>
                </a:cubicBezTo>
                <a:cubicBezTo>
                  <a:pt x="4007" y="2387"/>
                  <a:pt x="4183" y="2377"/>
                  <a:pt x="4357" y="2381"/>
                </a:cubicBezTo>
                <a:cubicBezTo>
                  <a:pt x="4400" y="2381"/>
                  <a:pt x="4445" y="2381"/>
                  <a:pt x="4488" y="2383"/>
                </a:cubicBezTo>
                <a:cubicBezTo>
                  <a:pt x="4532" y="2385"/>
                  <a:pt x="4575" y="2387"/>
                  <a:pt x="4619" y="2390"/>
                </a:cubicBezTo>
                <a:cubicBezTo>
                  <a:pt x="4707" y="2392"/>
                  <a:pt x="4791" y="2405"/>
                  <a:pt x="4878" y="2412"/>
                </a:cubicBezTo>
                <a:cubicBezTo>
                  <a:pt x="4964" y="2422"/>
                  <a:pt x="5047" y="2436"/>
                  <a:pt x="5132" y="2449"/>
                </a:cubicBezTo>
                <a:cubicBezTo>
                  <a:pt x="5213" y="2467"/>
                  <a:pt x="5297" y="2481"/>
                  <a:pt x="5376" y="2502"/>
                </a:cubicBezTo>
                <a:cubicBezTo>
                  <a:pt x="5536" y="2543"/>
                  <a:pt x="5689" y="2591"/>
                  <a:pt x="5830" y="2650"/>
                </a:cubicBezTo>
                <a:cubicBezTo>
                  <a:pt x="5972" y="2707"/>
                  <a:pt x="6102" y="2775"/>
                  <a:pt x="6219" y="2843"/>
                </a:cubicBezTo>
                <a:cubicBezTo>
                  <a:pt x="6276" y="2880"/>
                  <a:pt x="6333" y="2914"/>
                  <a:pt x="6385" y="2949"/>
                </a:cubicBezTo>
                <a:cubicBezTo>
                  <a:pt x="6435" y="2987"/>
                  <a:pt x="6483" y="3023"/>
                  <a:pt x="6527" y="3056"/>
                </a:cubicBezTo>
                <a:cubicBezTo>
                  <a:pt x="6574" y="3089"/>
                  <a:pt x="6611" y="3127"/>
                  <a:pt x="6648" y="3159"/>
                </a:cubicBezTo>
                <a:cubicBezTo>
                  <a:pt x="6685" y="3193"/>
                  <a:pt x="6718" y="3223"/>
                  <a:pt x="6749" y="3251"/>
                </a:cubicBezTo>
                <a:cubicBezTo>
                  <a:pt x="6861" y="3373"/>
                  <a:pt x="6926" y="3443"/>
                  <a:pt x="6926" y="3443"/>
                </a:cubicBezTo>
                <a:cubicBezTo>
                  <a:pt x="6926" y="3443"/>
                  <a:pt x="6887" y="3355"/>
                  <a:pt x="6820" y="3200"/>
                </a:cubicBezTo>
                <a:cubicBezTo>
                  <a:pt x="6800" y="3163"/>
                  <a:pt x="6777" y="3121"/>
                  <a:pt x="6753" y="3076"/>
                </a:cubicBezTo>
                <a:cubicBezTo>
                  <a:pt x="6727" y="3032"/>
                  <a:pt x="6703" y="2980"/>
                  <a:pt x="6668" y="2932"/>
                </a:cubicBezTo>
                <a:cubicBezTo>
                  <a:pt x="6635" y="2881"/>
                  <a:pt x="6599" y="2828"/>
                  <a:pt x="6561" y="2771"/>
                </a:cubicBezTo>
                <a:cubicBezTo>
                  <a:pt x="6521" y="2717"/>
                  <a:pt x="6475" y="2662"/>
                  <a:pt x="6428" y="2602"/>
                </a:cubicBezTo>
                <a:cubicBezTo>
                  <a:pt x="6331" y="2488"/>
                  <a:pt x="6217" y="2367"/>
                  <a:pt x="6085" y="2252"/>
                </a:cubicBezTo>
                <a:cubicBezTo>
                  <a:pt x="5954" y="2134"/>
                  <a:pt x="5805" y="2022"/>
                  <a:pt x="5644" y="1914"/>
                </a:cubicBezTo>
                <a:cubicBezTo>
                  <a:pt x="5563" y="1860"/>
                  <a:pt x="5478" y="1812"/>
                  <a:pt x="5392" y="1760"/>
                </a:cubicBezTo>
                <a:cubicBezTo>
                  <a:pt x="5304" y="1713"/>
                  <a:pt x="5215" y="1664"/>
                  <a:pt x="5123" y="1619"/>
                </a:cubicBezTo>
                <a:cubicBezTo>
                  <a:pt x="5031" y="1577"/>
                  <a:pt x="4938" y="1530"/>
                  <a:pt x="4842" y="1492"/>
                </a:cubicBezTo>
                <a:cubicBezTo>
                  <a:pt x="4794" y="1473"/>
                  <a:pt x="4746" y="1453"/>
                  <a:pt x="4698" y="1433"/>
                </a:cubicBezTo>
                <a:cubicBezTo>
                  <a:pt x="4650" y="1414"/>
                  <a:pt x="4601" y="1398"/>
                  <a:pt x="4552" y="1380"/>
                </a:cubicBezTo>
                <a:cubicBezTo>
                  <a:pt x="4357" y="1307"/>
                  <a:pt x="4159" y="1249"/>
                  <a:pt x="3961" y="1195"/>
                </a:cubicBezTo>
                <a:cubicBezTo>
                  <a:pt x="3764" y="1144"/>
                  <a:pt x="3568" y="1099"/>
                  <a:pt x="3377" y="1064"/>
                </a:cubicBezTo>
                <a:cubicBezTo>
                  <a:pt x="3329" y="1055"/>
                  <a:pt x="3282" y="1046"/>
                  <a:pt x="3235" y="1038"/>
                </a:cubicBezTo>
                <a:cubicBezTo>
                  <a:pt x="3188" y="1030"/>
                  <a:pt x="3141" y="1023"/>
                  <a:pt x="3095" y="1015"/>
                </a:cubicBezTo>
                <a:cubicBezTo>
                  <a:pt x="3002" y="1000"/>
                  <a:pt x="2912" y="989"/>
                  <a:pt x="2823" y="976"/>
                </a:cubicBezTo>
                <a:cubicBezTo>
                  <a:pt x="2648" y="954"/>
                  <a:pt x="2482" y="937"/>
                  <a:pt x="2328" y="926"/>
                </a:cubicBezTo>
                <a:lnTo>
                  <a:pt x="2325" y="0"/>
                </a:lnTo>
                <a:lnTo>
                  <a:pt x="0" y="1913"/>
                </a:lnTo>
                <a:lnTo>
                  <a:pt x="2338" y="3810"/>
                </a:lnTo>
                <a:lnTo>
                  <a:pt x="2334" y="267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0" scaled="1"/>
          </a:gradFill>
          <a:ln>
            <a:noFill/>
          </a:ln>
        </p:spPr>
      </p:sp>
      <p:sp>
        <p:nvSpPr>
          <p:cNvPr id="55" name="black-left-arrows_45468">
            <a:extLst>
              <a:ext uri="{FF2B5EF4-FFF2-40B4-BE49-F238E27FC236}">
                <a16:creationId xmlns:a16="http://schemas.microsoft.com/office/drawing/2014/main" id="{63D5A263-3E79-4295-AAA6-C9B5CB0AA041}"/>
              </a:ext>
            </a:extLst>
          </p:cNvPr>
          <p:cNvSpPr>
            <a:spLocks noChangeAspect="1"/>
          </p:cNvSpPr>
          <p:nvPr/>
        </p:nvSpPr>
        <p:spPr bwMode="auto">
          <a:xfrm rot="19113277" flipH="1" flipV="1">
            <a:off x="5635129" y="2354837"/>
            <a:ext cx="609685" cy="334877"/>
          </a:xfrm>
          <a:custGeom>
            <a:avLst/>
            <a:gdLst>
              <a:gd name="T0" fmla="*/ 2334 w 6926"/>
              <a:gd name="T1" fmla="*/ 2675 h 3810"/>
              <a:gd name="T2" fmla="*/ 2455 w 6926"/>
              <a:gd name="T3" fmla="*/ 2641 h 3810"/>
              <a:gd name="T4" fmla="*/ 2866 w 6926"/>
              <a:gd name="T5" fmla="*/ 2543 h 3810"/>
              <a:gd name="T6" fmla="*/ 3094 w 6926"/>
              <a:gd name="T7" fmla="*/ 2498 h 3810"/>
              <a:gd name="T8" fmla="*/ 3212 w 6926"/>
              <a:gd name="T9" fmla="*/ 2476 h 3810"/>
              <a:gd name="T10" fmla="*/ 3332 w 6926"/>
              <a:gd name="T11" fmla="*/ 2458 h 3810"/>
              <a:gd name="T12" fmla="*/ 3835 w 6926"/>
              <a:gd name="T13" fmla="*/ 2399 h 3810"/>
              <a:gd name="T14" fmla="*/ 4357 w 6926"/>
              <a:gd name="T15" fmla="*/ 2381 h 3810"/>
              <a:gd name="T16" fmla="*/ 4488 w 6926"/>
              <a:gd name="T17" fmla="*/ 2383 h 3810"/>
              <a:gd name="T18" fmla="*/ 4619 w 6926"/>
              <a:gd name="T19" fmla="*/ 2390 h 3810"/>
              <a:gd name="T20" fmla="*/ 4878 w 6926"/>
              <a:gd name="T21" fmla="*/ 2412 h 3810"/>
              <a:gd name="T22" fmla="*/ 5132 w 6926"/>
              <a:gd name="T23" fmla="*/ 2449 h 3810"/>
              <a:gd name="T24" fmla="*/ 5376 w 6926"/>
              <a:gd name="T25" fmla="*/ 2502 h 3810"/>
              <a:gd name="T26" fmla="*/ 5830 w 6926"/>
              <a:gd name="T27" fmla="*/ 2650 h 3810"/>
              <a:gd name="T28" fmla="*/ 6219 w 6926"/>
              <a:gd name="T29" fmla="*/ 2843 h 3810"/>
              <a:gd name="T30" fmla="*/ 6385 w 6926"/>
              <a:gd name="T31" fmla="*/ 2949 h 3810"/>
              <a:gd name="T32" fmla="*/ 6527 w 6926"/>
              <a:gd name="T33" fmla="*/ 3056 h 3810"/>
              <a:gd name="T34" fmla="*/ 6648 w 6926"/>
              <a:gd name="T35" fmla="*/ 3159 h 3810"/>
              <a:gd name="T36" fmla="*/ 6749 w 6926"/>
              <a:gd name="T37" fmla="*/ 3251 h 3810"/>
              <a:gd name="T38" fmla="*/ 6926 w 6926"/>
              <a:gd name="T39" fmla="*/ 3443 h 3810"/>
              <a:gd name="T40" fmla="*/ 6820 w 6926"/>
              <a:gd name="T41" fmla="*/ 3200 h 3810"/>
              <a:gd name="T42" fmla="*/ 6753 w 6926"/>
              <a:gd name="T43" fmla="*/ 3076 h 3810"/>
              <a:gd name="T44" fmla="*/ 6668 w 6926"/>
              <a:gd name="T45" fmla="*/ 2932 h 3810"/>
              <a:gd name="T46" fmla="*/ 6561 w 6926"/>
              <a:gd name="T47" fmla="*/ 2771 h 3810"/>
              <a:gd name="T48" fmla="*/ 6428 w 6926"/>
              <a:gd name="T49" fmla="*/ 2602 h 3810"/>
              <a:gd name="T50" fmla="*/ 6085 w 6926"/>
              <a:gd name="T51" fmla="*/ 2252 h 3810"/>
              <a:gd name="T52" fmla="*/ 5644 w 6926"/>
              <a:gd name="T53" fmla="*/ 1914 h 3810"/>
              <a:gd name="T54" fmla="*/ 5392 w 6926"/>
              <a:gd name="T55" fmla="*/ 1760 h 3810"/>
              <a:gd name="T56" fmla="*/ 5123 w 6926"/>
              <a:gd name="T57" fmla="*/ 1619 h 3810"/>
              <a:gd name="T58" fmla="*/ 4842 w 6926"/>
              <a:gd name="T59" fmla="*/ 1492 h 3810"/>
              <a:gd name="T60" fmla="*/ 4698 w 6926"/>
              <a:gd name="T61" fmla="*/ 1433 h 3810"/>
              <a:gd name="T62" fmla="*/ 4552 w 6926"/>
              <a:gd name="T63" fmla="*/ 1380 h 3810"/>
              <a:gd name="T64" fmla="*/ 3961 w 6926"/>
              <a:gd name="T65" fmla="*/ 1195 h 3810"/>
              <a:gd name="T66" fmla="*/ 3377 w 6926"/>
              <a:gd name="T67" fmla="*/ 1064 h 3810"/>
              <a:gd name="T68" fmla="*/ 3235 w 6926"/>
              <a:gd name="T69" fmla="*/ 1038 h 3810"/>
              <a:gd name="T70" fmla="*/ 3095 w 6926"/>
              <a:gd name="T71" fmla="*/ 1015 h 3810"/>
              <a:gd name="T72" fmla="*/ 2823 w 6926"/>
              <a:gd name="T73" fmla="*/ 976 h 3810"/>
              <a:gd name="T74" fmla="*/ 2328 w 6926"/>
              <a:gd name="T75" fmla="*/ 926 h 3810"/>
              <a:gd name="T76" fmla="*/ 2325 w 6926"/>
              <a:gd name="T77" fmla="*/ 0 h 3810"/>
              <a:gd name="T78" fmla="*/ 0 w 6926"/>
              <a:gd name="T79" fmla="*/ 1913 h 3810"/>
              <a:gd name="T80" fmla="*/ 2338 w 6926"/>
              <a:gd name="T81" fmla="*/ 3810 h 3810"/>
              <a:gd name="T82" fmla="*/ 2334 w 6926"/>
              <a:gd name="T83" fmla="*/ 2675 h 38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926" h="3810">
                <a:moveTo>
                  <a:pt x="2334" y="2675"/>
                </a:moveTo>
                <a:cubicBezTo>
                  <a:pt x="2373" y="2664"/>
                  <a:pt x="2413" y="2653"/>
                  <a:pt x="2455" y="2641"/>
                </a:cubicBezTo>
                <a:cubicBezTo>
                  <a:pt x="2581" y="2608"/>
                  <a:pt x="2719" y="2574"/>
                  <a:pt x="2866" y="2543"/>
                </a:cubicBezTo>
                <a:cubicBezTo>
                  <a:pt x="2940" y="2528"/>
                  <a:pt x="3016" y="2511"/>
                  <a:pt x="3094" y="2498"/>
                </a:cubicBezTo>
                <a:cubicBezTo>
                  <a:pt x="3133" y="2491"/>
                  <a:pt x="3172" y="2484"/>
                  <a:pt x="3212" y="2476"/>
                </a:cubicBezTo>
                <a:cubicBezTo>
                  <a:pt x="3252" y="2470"/>
                  <a:pt x="3292" y="2464"/>
                  <a:pt x="3332" y="2458"/>
                </a:cubicBezTo>
                <a:cubicBezTo>
                  <a:pt x="3495" y="2432"/>
                  <a:pt x="3663" y="2414"/>
                  <a:pt x="3835" y="2399"/>
                </a:cubicBezTo>
                <a:cubicBezTo>
                  <a:pt x="4007" y="2387"/>
                  <a:pt x="4183" y="2377"/>
                  <a:pt x="4357" y="2381"/>
                </a:cubicBezTo>
                <a:cubicBezTo>
                  <a:pt x="4400" y="2381"/>
                  <a:pt x="4445" y="2381"/>
                  <a:pt x="4488" y="2383"/>
                </a:cubicBezTo>
                <a:cubicBezTo>
                  <a:pt x="4532" y="2385"/>
                  <a:pt x="4575" y="2387"/>
                  <a:pt x="4619" y="2390"/>
                </a:cubicBezTo>
                <a:cubicBezTo>
                  <a:pt x="4707" y="2392"/>
                  <a:pt x="4791" y="2405"/>
                  <a:pt x="4878" y="2412"/>
                </a:cubicBezTo>
                <a:cubicBezTo>
                  <a:pt x="4964" y="2422"/>
                  <a:pt x="5047" y="2436"/>
                  <a:pt x="5132" y="2449"/>
                </a:cubicBezTo>
                <a:cubicBezTo>
                  <a:pt x="5213" y="2467"/>
                  <a:pt x="5297" y="2481"/>
                  <a:pt x="5376" y="2502"/>
                </a:cubicBezTo>
                <a:cubicBezTo>
                  <a:pt x="5536" y="2543"/>
                  <a:pt x="5689" y="2591"/>
                  <a:pt x="5830" y="2650"/>
                </a:cubicBezTo>
                <a:cubicBezTo>
                  <a:pt x="5972" y="2707"/>
                  <a:pt x="6102" y="2775"/>
                  <a:pt x="6219" y="2843"/>
                </a:cubicBezTo>
                <a:cubicBezTo>
                  <a:pt x="6276" y="2880"/>
                  <a:pt x="6333" y="2914"/>
                  <a:pt x="6385" y="2949"/>
                </a:cubicBezTo>
                <a:cubicBezTo>
                  <a:pt x="6435" y="2987"/>
                  <a:pt x="6483" y="3023"/>
                  <a:pt x="6527" y="3056"/>
                </a:cubicBezTo>
                <a:cubicBezTo>
                  <a:pt x="6574" y="3089"/>
                  <a:pt x="6611" y="3127"/>
                  <a:pt x="6648" y="3159"/>
                </a:cubicBezTo>
                <a:cubicBezTo>
                  <a:pt x="6685" y="3193"/>
                  <a:pt x="6718" y="3223"/>
                  <a:pt x="6749" y="3251"/>
                </a:cubicBezTo>
                <a:cubicBezTo>
                  <a:pt x="6861" y="3373"/>
                  <a:pt x="6926" y="3443"/>
                  <a:pt x="6926" y="3443"/>
                </a:cubicBezTo>
                <a:cubicBezTo>
                  <a:pt x="6926" y="3443"/>
                  <a:pt x="6887" y="3355"/>
                  <a:pt x="6820" y="3200"/>
                </a:cubicBezTo>
                <a:cubicBezTo>
                  <a:pt x="6800" y="3163"/>
                  <a:pt x="6777" y="3121"/>
                  <a:pt x="6753" y="3076"/>
                </a:cubicBezTo>
                <a:cubicBezTo>
                  <a:pt x="6727" y="3032"/>
                  <a:pt x="6703" y="2980"/>
                  <a:pt x="6668" y="2932"/>
                </a:cubicBezTo>
                <a:cubicBezTo>
                  <a:pt x="6635" y="2881"/>
                  <a:pt x="6599" y="2828"/>
                  <a:pt x="6561" y="2771"/>
                </a:cubicBezTo>
                <a:cubicBezTo>
                  <a:pt x="6521" y="2717"/>
                  <a:pt x="6475" y="2662"/>
                  <a:pt x="6428" y="2602"/>
                </a:cubicBezTo>
                <a:cubicBezTo>
                  <a:pt x="6331" y="2488"/>
                  <a:pt x="6217" y="2367"/>
                  <a:pt x="6085" y="2252"/>
                </a:cubicBezTo>
                <a:cubicBezTo>
                  <a:pt x="5954" y="2134"/>
                  <a:pt x="5805" y="2022"/>
                  <a:pt x="5644" y="1914"/>
                </a:cubicBezTo>
                <a:cubicBezTo>
                  <a:pt x="5563" y="1860"/>
                  <a:pt x="5478" y="1812"/>
                  <a:pt x="5392" y="1760"/>
                </a:cubicBezTo>
                <a:cubicBezTo>
                  <a:pt x="5304" y="1713"/>
                  <a:pt x="5215" y="1664"/>
                  <a:pt x="5123" y="1619"/>
                </a:cubicBezTo>
                <a:cubicBezTo>
                  <a:pt x="5031" y="1577"/>
                  <a:pt x="4938" y="1530"/>
                  <a:pt x="4842" y="1492"/>
                </a:cubicBezTo>
                <a:cubicBezTo>
                  <a:pt x="4794" y="1473"/>
                  <a:pt x="4746" y="1453"/>
                  <a:pt x="4698" y="1433"/>
                </a:cubicBezTo>
                <a:cubicBezTo>
                  <a:pt x="4650" y="1414"/>
                  <a:pt x="4601" y="1398"/>
                  <a:pt x="4552" y="1380"/>
                </a:cubicBezTo>
                <a:cubicBezTo>
                  <a:pt x="4357" y="1307"/>
                  <a:pt x="4159" y="1249"/>
                  <a:pt x="3961" y="1195"/>
                </a:cubicBezTo>
                <a:cubicBezTo>
                  <a:pt x="3764" y="1144"/>
                  <a:pt x="3568" y="1099"/>
                  <a:pt x="3377" y="1064"/>
                </a:cubicBezTo>
                <a:cubicBezTo>
                  <a:pt x="3329" y="1055"/>
                  <a:pt x="3282" y="1046"/>
                  <a:pt x="3235" y="1038"/>
                </a:cubicBezTo>
                <a:cubicBezTo>
                  <a:pt x="3188" y="1030"/>
                  <a:pt x="3141" y="1023"/>
                  <a:pt x="3095" y="1015"/>
                </a:cubicBezTo>
                <a:cubicBezTo>
                  <a:pt x="3002" y="1000"/>
                  <a:pt x="2912" y="989"/>
                  <a:pt x="2823" y="976"/>
                </a:cubicBezTo>
                <a:cubicBezTo>
                  <a:pt x="2648" y="954"/>
                  <a:pt x="2482" y="937"/>
                  <a:pt x="2328" y="926"/>
                </a:cubicBezTo>
                <a:lnTo>
                  <a:pt x="2325" y="0"/>
                </a:lnTo>
                <a:lnTo>
                  <a:pt x="0" y="1913"/>
                </a:lnTo>
                <a:lnTo>
                  <a:pt x="2338" y="3810"/>
                </a:lnTo>
                <a:lnTo>
                  <a:pt x="2334" y="267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0" scaled="1"/>
          </a:gradFill>
          <a:ln>
            <a:noFill/>
          </a:ln>
        </p:spPr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3D37BCDA-3BC0-48E0-B3AA-5922554A3034}"/>
              </a:ext>
            </a:extLst>
          </p:cNvPr>
          <p:cNvGrpSpPr/>
          <p:nvPr/>
        </p:nvGrpSpPr>
        <p:grpSpPr>
          <a:xfrm rot="16200000">
            <a:off x="2188065" y="-152616"/>
            <a:ext cx="231871" cy="4608000"/>
            <a:chOff x="4399082" y="1624876"/>
            <a:chExt cx="231871" cy="3276600"/>
          </a:xfrm>
        </p:grpSpPr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0ABAF01A-B568-4731-82AA-53DDDB6AAF47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7F5A9B88-AAF5-41F4-9E11-A6F5F40E1002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3BF7D4A-C7D1-420F-A332-2F4ED07211CE}"/>
              </a:ext>
            </a:extLst>
          </p:cNvPr>
          <p:cNvGrpSpPr/>
          <p:nvPr/>
        </p:nvGrpSpPr>
        <p:grpSpPr>
          <a:xfrm rot="16200000" flipH="1" flipV="1">
            <a:off x="9772065" y="2839710"/>
            <a:ext cx="231871" cy="4608000"/>
            <a:chOff x="4399082" y="1624876"/>
            <a:chExt cx="231871" cy="3276600"/>
          </a:xfrm>
        </p:grpSpPr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14F7AC9D-F456-4E35-B2E0-83415B675ECA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15E46C7-19AA-491A-911B-074833B19C35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9390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7231579-27EE-4AC5-AFDB-698ECF59DF47}"/>
              </a:ext>
            </a:extLst>
          </p:cNvPr>
          <p:cNvSpPr/>
          <p:nvPr/>
        </p:nvSpPr>
        <p:spPr>
          <a:xfrm>
            <a:off x="1" y="2520181"/>
            <a:ext cx="12192000" cy="2716336"/>
          </a:xfrm>
          <a:prstGeom prst="rect">
            <a:avLst/>
          </a:prstGeom>
          <a:gradFill>
            <a:gsLst>
              <a:gs pos="20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451922C-907A-48FE-9B8F-6D75053FB7F4}"/>
              </a:ext>
            </a:extLst>
          </p:cNvPr>
          <p:cNvSpPr/>
          <p:nvPr/>
        </p:nvSpPr>
        <p:spPr>
          <a:xfrm>
            <a:off x="1459784" y="1839092"/>
            <a:ext cx="9303657" cy="4078514"/>
          </a:xfrm>
          <a:prstGeom prst="roundRect">
            <a:avLst>
              <a:gd name="adj" fmla="val 3147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effectLst>
                <a:outerShdw blurRad="63500" sx="102000" sy="1020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69" name="矩形 268">
            <a:extLst>
              <a:ext uri="{FF2B5EF4-FFF2-40B4-BE49-F238E27FC236}">
                <a16:creationId xmlns:a16="http://schemas.microsoft.com/office/drawing/2014/main" id="{F2A16257-2C37-4E6E-926C-DFC9B5D41056}"/>
              </a:ext>
            </a:extLst>
          </p:cNvPr>
          <p:cNvSpPr/>
          <p:nvPr/>
        </p:nvSpPr>
        <p:spPr>
          <a:xfrm rot="5400000">
            <a:off x="1485350" y="1986818"/>
            <a:ext cx="1629461" cy="56349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0">
                <a:schemeClr val="accent1">
                  <a:alpha val="6000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solidFill>
                  <a:prstClr val="white"/>
                </a:solidFill>
              </a:ln>
              <a:solidFill>
                <a:srgbClr val="82318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36" name="矩形 535">
            <a:extLst>
              <a:ext uri="{FF2B5EF4-FFF2-40B4-BE49-F238E27FC236}">
                <a16:creationId xmlns:a16="http://schemas.microsoft.com/office/drawing/2014/main" id="{3E8E3A9A-6AF4-4E7E-9A34-E45EC9A8B31B}"/>
              </a:ext>
            </a:extLst>
          </p:cNvPr>
          <p:cNvSpPr/>
          <p:nvPr/>
        </p:nvSpPr>
        <p:spPr>
          <a:xfrm rot="5400000">
            <a:off x="9077189" y="1986818"/>
            <a:ext cx="1629461" cy="56349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0">
                <a:schemeClr val="accent1">
                  <a:alpha val="6000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solidFill>
                  <a:prstClr val="white"/>
                </a:solidFill>
              </a:ln>
              <a:solidFill>
                <a:srgbClr val="82318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论文介绍</a:t>
            </a:r>
            <a:r>
              <a:rPr lang="en-US" altLang="zh-CN" dirty="0"/>
              <a:t>——</a:t>
            </a:r>
            <a:r>
              <a:rPr lang="zh-CN" altLang="en-US" dirty="0"/>
              <a:t>边缘生成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49E066-BB0D-4CDE-95A0-43B4AD1E36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355" y="2729071"/>
            <a:ext cx="6778801" cy="237864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09D9AB1-D8E1-4CC9-9343-CF8C54836B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970" y="2369107"/>
            <a:ext cx="4425573" cy="52955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F7DF73-AA9F-4094-83F9-AC19EE32BC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310" y="2891379"/>
            <a:ext cx="4684603" cy="38328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8991099-7ED0-4C28-BA84-B81E815446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538" y="4476843"/>
            <a:ext cx="5090633" cy="63087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95D6A7A-080C-4B53-97E9-B1E47DE9D8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781" y="3303299"/>
            <a:ext cx="4958438" cy="37563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023BE2D3-6B01-48BF-8B89-9E2A899CD6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120" y="3765101"/>
            <a:ext cx="5311471" cy="695183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id="{1CDC608E-5486-4EDA-8374-5DF465EC1705}"/>
              </a:ext>
            </a:extLst>
          </p:cNvPr>
          <p:cNvSpPr/>
          <p:nvPr/>
        </p:nvSpPr>
        <p:spPr>
          <a:xfrm>
            <a:off x="4425573" y="1095826"/>
            <a:ext cx="3340854" cy="525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边缘生成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1838533-9656-4A7A-8580-2BDA4052AF0B}"/>
              </a:ext>
            </a:extLst>
          </p:cNvPr>
          <p:cNvCxnSpPr>
            <a:cxnSpLocks/>
          </p:cNvCxnSpPr>
          <p:nvPr/>
        </p:nvCxnSpPr>
        <p:spPr>
          <a:xfrm>
            <a:off x="5398184" y="1621483"/>
            <a:ext cx="1359055" cy="0"/>
          </a:xfrm>
          <a:prstGeom prst="line">
            <a:avLst/>
          </a:prstGeom>
          <a:ln w="31750">
            <a:gradFill>
              <a:gsLst>
                <a:gs pos="49700">
                  <a:schemeClr val="accent1"/>
                </a:gs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42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7231579-27EE-4AC5-AFDB-698ECF59DF47}"/>
              </a:ext>
            </a:extLst>
          </p:cNvPr>
          <p:cNvSpPr/>
          <p:nvPr/>
        </p:nvSpPr>
        <p:spPr>
          <a:xfrm>
            <a:off x="1" y="2520181"/>
            <a:ext cx="12192000" cy="2716336"/>
          </a:xfrm>
          <a:prstGeom prst="rect">
            <a:avLst/>
          </a:prstGeom>
          <a:gradFill>
            <a:gsLst>
              <a:gs pos="20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451922C-907A-48FE-9B8F-6D75053FB7F4}"/>
              </a:ext>
            </a:extLst>
          </p:cNvPr>
          <p:cNvSpPr/>
          <p:nvPr/>
        </p:nvSpPr>
        <p:spPr>
          <a:xfrm>
            <a:off x="1459784" y="1839092"/>
            <a:ext cx="9303657" cy="4078514"/>
          </a:xfrm>
          <a:prstGeom prst="roundRect">
            <a:avLst>
              <a:gd name="adj" fmla="val 3147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effectLst>
                <a:outerShdw blurRad="63500" sx="102000" sy="1020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69" name="矩形 268">
            <a:extLst>
              <a:ext uri="{FF2B5EF4-FFF2-40B4-BE49-F238E27FC236}">
                <a16:creationId xmlns:a16="http://schemas.microsoft.com/office/drawing/2014/main" id="{F2A16257-2C37-4E6E-926C-DFC9B5D41056}"/>
              </a:ext>
            </a:extLst>
          </p:cNvPr>
          <p:cNvSpPr/>
          <p:nvPr/>
        </p:nvSpPr>
        <p:spPr>
          <a:xfrm rot="5400000">
            <a:off x="1485350" y="1986818"/>
            <a:ext cx="1629461" cy="56349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0">
                <a:schemeClr val="accent1">
                  <a:alpha val="6000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solidFill>
                  <a:prstClr val="white"/>
                </a:solidFill>
              </a:ln>
              <a:solidFill>
                <a:srgbClr val="82318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36" name="矩形 535">
            <a:extLst>
              <a:ext uri="{FF2B5EF4-FFF2-40B4-BE49-F238E27FC236}">
                <a16:creationId xmlns:a16="http://schemas.microsoft.com/office/drawing/2014/main" id="{3E8E3A9A-6AF4-4E7E-9A34-E45EC9A8B31B}"/>
              </a:ext>
            </a:extLst>
          </p:cNvPr>
          <p:cNvSpPr/>
          <p:nvPr/>
        </p:nvSpPr>
        <p:spPr>
          <a:xfrm rot="5400000">
            <a:off x="9077189" y="1986818"/>
            <a:ext cx="1629461" cy="56349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0">
                <a:schemeClr val="accent1">
                  <a:alpha val="6000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solidFill>
                  <a:prstClr val="white"/>
                </a:solidFill>
              </a:ln>
              <a:solidFill>
                <a:srgbClr val="82318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论文介绍</a:t>
            </a:r>
            <a:r>
              <a:rPr lang="en-US" altLang="zh-CN" dirty="0"/>
              <a:t>——</a:t>
            </a:r>
            <a:r>
              <a:rPr lang="zh-CN" altLang="en-US" dirty="0"/>
              <a:t>边缘生成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534A12E-5426-4E5E-8FA3-D9A212DF3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986" y="2454361"/>
            <a:ext cx="5505450" cy="2847975"/>
          </a:xfrm>
          <a:prstGeom prst="rect">
            <a:avLst/>
          </a:prstGeom>
        </p:spPr>
      </p:pic>
      <p:sp>
        <p:nvSpPr>
          <p:cNvPr id="18" name="Text Box 23">
            <a:extLst>
              <a:ext uri="{FF2B5EF4-FFF2-40B4-BE49-F238E27FC236}">
                <a16:creationId xmlns:a16="http://schemas.microsoft.com/office/drawing/2014/main" id="{C66A5794-F74E-4F10-BBCF-D942CB92CA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6340" y="5946240"/>
            <a:ext cx="6659319" cy="377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[2] Lim J H, Ye J C. Geometric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gan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[J].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arXiv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preprint arXiv:1705.02894, 2017.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 Box 23">
            <a:extLst>
              <a:ext uri="{FF2B5EF4-FFF2-40B4-BE49-F238E27FC236}">
                <a16:creationId xmlns:a16="http://schemas.microsoft.com/office/drawing/2014/main" id="{C4B82675-F33D-47BD-9139-B0C15F2B34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70642" y="1027241"/>
            <a:ext cx="2300227" cy="499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Geometric 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gan</a:t>
            </a:r>
            <a:r>
              <a:rPr lang="en-US" altLang="zh-CN" sz="20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[2]</a:t>
            </a:r>
            <a:endParaRPr lang="zh-CN" altLang="en-US" sz="2000" baseline="30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C8DA34EC-06D7-4E4A-BCB1-596D03748648}"/>
              </a:ext>
            </a:extLst>
          </p:cNvPr>
          <p:cNvSpPr/>
          <p:nvPr/>
        </p:nvSpPr>
        <p:spPr>
          <a:xfrm>
            <a:off x="3741575" y="4776769"/>
            <a:ext cx="569168" cy="48838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718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7231579-27EE-4AC5-AFDB-698ECF59DF47}"/>
              </a:ext>
            </a:extLst>
          </p:cNvPr>
          <p:cNvSpPr/>
          <p:nvPr/>
        </p:nvSpPr>
        <p:spPr>
          <a:xfrm>
            <a:off x="1" y="2520181"/>
            <a:ext cx="12192000" cy="2716336"/>
          </a:xfrm>
          <a:prstGeom prst="rect">
            <a:avLst/>
          </a:prstGeom>
          <a:gradFill>
            <a:gsLst>
              <a:gs pos="20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451922C-907A-48FE-9B8F-6D75053FB7F4}"/>
              </a:ext>
            </a:extLst>
          </p:cNvPr>
          <p:cNvSpPr/>
          <p:nvPr/>
        </p:nvSpPr>
        <p:spPr>
          <a:xfrm>
            <a:off x="1459784" y="1839092"/>
            <a:ext cx="9303657" cy="4078514"/>
          </a:xfrm>
          <a:prstGeom prst="roundRect">
            <a:avLst>
              <a:gd name="adj" fmla="val 3147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effectLst>
                <a:outerShdw blurRad="63500" sx="102000" sy="1020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69" name="矩形 268">
            <a:extLst>
              <a:ext uri="{FF2B5EF4-FFF2-40B4-BE49-F238E27FC236}">
                <a16:creationId xmlns:a16="http://schemas.microsoft.com/office/drawing/2014/main" id="{F2A16257-2C37-4E6E-926C-DFC9B5D41056}"/>
              </a:ext>
            </a:extLst>
          </p:cNvPr>
          <p:cNvSpPr/>
          <p:nvPr/>
        </p:nvSpPr>
        <p:spPr>
          <a:xfrm rot="5400000">
            <a:off x="1485350" y="1986818"/>
            <a:ext cx="1629461" cy="56349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0">
                <a:schemeClr val="accent1">
                  <a:alpha val="6000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solidFill>
                  <a:prstClr val="white"/>
                </a:solidFill>
              </a:ln>
              <a:solidFill>
                <a:srgbClr val="82318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36" name="矩形 535">
            <a:extLst>
              <a:ext uri="{FF2B5EF4-FFF2-40B4-BE49-F238E27FC236}">
                <a16:creationId xmlns:a16="http://schemas.microsoft.com/office/drawing/2014/main" id="{3E8E3A9A-6AF4-4E7E-9A34-E45EC9A8B31B}"/>
              </a:ext>
            </a:extLst>
          </p:cNvPr>
          <p:cNvSpPr/>
          <p:nvPr/>
        </p:nvSpPr>
        <p:spPr>
          <a:xfrm rot="5400000">
            <a:off x="9077189" y="1986818"/>
            <a:ext cx="1629461" cy="56349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0">
                <a:schemeClr val="accent1">
                  <a:alpha val="6000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solidFill>
                  <a:prstClr val="white"/>
                </a:solidFill>
              </a:ln>
              <a:solidFill>
                <a:srgbClr val="82318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论文介绍</a:t>
            </a:r>
            <a:r>
              <a:rPr lang="en-US" altLang="zh-CN" dirty="0"/>
              <a:t>——</a:t>
            </a:r>
            <a:r>
              <a:rPr lang="zh-CN" altLang="en-US" dirty="0"/>
              <a:t>图像修复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49E066-BB0D-4CDE-95A0-43B4AD1E36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355" y="2805063"/>
            <a:ext cx="6778801" cy="222666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09D9AB1-D8E1-4CC9-9343-CF8C54836B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3213" y="2179227"/>
            <a:ext cx="4425573" cy="50700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F7DF73-AA9F-4094-83F9-AC19EE32BC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407" y="2782260"/>
            <a:ext cx="4684603" cy="29606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8991099-7ED0-4C28-BA84-B81E815446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391" y="3955753"/>
            <a:ext cx="5090633" cy="62827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95D6A7A-080C-4B53-97E9-B1E47DE9D8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829" y="4664152"/>
            <a:ext cx="4178340" cy="37563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023BE2D3-6B01-48BF-8B89-9E2A899CD6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876" y="3174305"/>
            <a:ext cx="5311471" cy="685469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id="{1CDC608E-5486-4EDA-8374-5DF465EC1705}"/>
              </a:ext>
            </a:extLst>
          </p:cNvPr>
          <p:cNvSpPr/>
          <p:nvPr/>
        </p:nvSpPr>
        <p:spPr>
          <a:xfrm>
            <a:off x="4425573" y="1095826"/>
            <a:ext cx="3340854" cy="525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图像修复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1838533-9656-4A7A-8580-2BDA4052AF0B}"/>
              </a:ext>
            </a:extLst>
          </p:cNvPr>
          <p:cNvCxnSpPr>
            <a:cxnSpLocks/>
          </p:cNvCxnSpPr>
          <p:nvPr/>
        </p:nvCxnSpPr>
        <p:spPr>
          <a:xfrm>
            <a:off x="5398184" y="1621483"/>
            <a:ext cx="1359055" cy="0"/>
          </a:xfrm>
          <a:prstGeom prst="line">
            <a:avLst/>
          </a:prstGeom>
          <a:ln w="31750">
            <a:gradFill>
              <a:gsLst>
                <a:gs pos="49700">
                  <a:schemeClr val="accent1"/>
                </a:gs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E4941037-E015-40B0-931E-1D537A228C2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641" y="5114581"/>
            <a:ext cx="5215812" cy="285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12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953981-5D72-4687-B670-BED3C9DC24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0623" y="1495609"/>
            <a:ext cx="3168459" cy="7017306"/>
          </a:xfrm>
        </p:spPr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2431EE9-8B7F-4EA7-840B-8435296D54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51324" y="2856485"/>
            <a:ext cx="5216027" cy="923330"/>
          </a:xfrm>
        </p:spPr>
        <p:txBody>
          <a:bodyPr/>
          <a:lstStyle/>
          <a:p>
            <a:r>
              <a:rPr lang="zh-CN" altLang="en-US" dirty="0"/>
              <a:t>实验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C996BEB-99C9-4150-B8BB-E684EA3508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51324" y="3779815"/>
            <a:ext cx="5216027" cy="480131"/>
          </a:xfrm>
        </p:spPr>
        <p:txBody>
          <a:bodyPr/>
          <a:lstStyle/>
          <a:p>
            <a:r>
              <a:rPr lang="zh-CN" altLang="en-US" dirty="0">
                <a:solidFill>
                  <a:srgbClr val="EEEAE6"/>
                </a:solidFill>
              </a:rPr>
              <a:t>结果展示</a:t>
            </a:r>
          </a:p>
        </p:txBody>
      </p:sp>
    </p:spTree>
    <p:extLst>
      <p:ext uri="{BB962C8B-B14F-4D97-AF65-F5344CB8AC3E}">
        <p14:creationId xmlns:p14="http://schemas.microsoft.com/office/powerpoint/2010/main" val="373526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FA43F63-2595-405C-925B-58BD6D8A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zh-CN" altLang="en-US" dirty="0"/>
              <a:t>实验</a:t>
            </a:r>
            <a:r>
              <a:rPr lang="en-US" altLang="zh-CN" dirty="0"/>
              <a:t>——</a:t>
            </a:r>
            <a:r>
              <a:rPr lang="zh-CN" altLang="en-US" dirty="0"/>
              <a:t>数据集</a:t>
            </a:r>
          </a:p>
        </p:txBody>
      </p:sp>
      <p:sp>
        <p:nvSpPr>
          <p:cNvPr id="5" name="圆角矩形 3">
            <a:extLst>
              <a:ext uri="{FF2B5EF4-FFF2-40B4-BE49-F238E27FC236}">
                <a16:creationId xmlns:a16="http://schemas.microsoft.com/office/drawing/2014/main" id="{CCCE2A52-BF2A-4E9B-9D3D-EB008893E929}"/>
              </a:ext>
            </a:extLst>
          </p:cNvPr>
          <p:cNvSpPr/>
          <p:nvPr/>
        </p:nvSpPr>
        <p:spPr>
          <a:xfrm>
            <a:off x="658813" y="4002604"/>
            <a:ext cx="10874376" cy="2100199"/>
          </a:xfrm>
          <a:prstGeom prst="roundRect">
            <a:avLst>
              <a:gd name="adj" fmla="val 3261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  <a:effectLst>
                <a:outerShdw blurRad="63500" sx="102000" sy="1020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0B3C891-29BF-4DFE-AFD8-0E67228BFB82}"/>
              </a:ext>
            </a:extLst>
          </p:cNvPr>
          <p:cNvSpPr/>
          <p:nvPr/>
        </p:nvSpPr>
        <p:spPr>
          <a:xfrm>
            <a:off x="887188" y="4770066"/>
            <a:ext cx="2347912" cy="52565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>
                        <a:alpha val="98000"/>
                      </a:scheme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3A4288B-CFF9-414E-A361-A787A00A4D5E}"/>
              </a:ext>
            </a:extLst>
          </p:cNvPr>
          <p:cNvCxnSpPr>
            <a:cxnSpLocks/>
          </p:cNvCxnSpPr>
          <p:nvPr/>
        </p:nvCxnSpPr>
        <p:spPr>
          <a:xfrm>
            <a:off x="979928" y="4729074"/>
            <a:ext cx="2162433" cy="0"/>
          </a:xfrm>
          <a:prstGeom prst="line">
            <a:avLst/>
          </a:prstGeom>
          <a:ln w="31750">
            <a:gradFill>
              <a:gsLst>
                <a:gs pos="49700">
                  <a:schemeClr val="accent1"/>
                </a:gs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829DF3C-7650-470F-9136-434BC930146E}"/>
              </a:ext>
            </a:extLst>
          </p:cNvPr>
          <p:cNvCxnSpPr>
            <a:cxnSpLocks/>
          </p:cNvCxnSpPr>
          <p:nvPr/>
        </p:nvCxnSpPr>
        <p:spPr>
          <a:xfrm>
            <a:off x="979928" y="5389474"/>
            <a:ext cx="2162433" cy="0"/>
          </a:xfrm>
          <a:prstGeom prst="line">
            <a:avLst/>
          </a:prstGeom>
          <a:ln w="31750">
            <a:gradFill>
              <a:gsLst>
                <a:gs pos="49700">
                  <a:schemeClr val="accent1"/>
                </a:gs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自由: 形状 5">
            <a:extLst>
              <a:ext uri="{FF2B5EF4-FFF2-40B4-BE49-F238E27FC236}">
                <a16:creationId xmlns:a16="http://schemas.microsoft.com/office/drawing/2014/main" id="{4E7050C3-9142-491B-BA52-CFBF1B652E21}"/>
              </a:ext>
            </a:extLst>
          </p:cNvPr>
          <p:cNvSpPr/>
          <p:nvPr/>
        </p:nvSpPr>
        <p:spPr>
          <a:xfrm rot="10800000">
            <a:off x="3409620" y="4113205"/>
            <a:ext cx="1112086" cy="1028521"/>
          </a:xfrm>
          <a:custGeom>
            <a:avLst/>
            <a:gdLst/>
            <a:ahLst/>
            <a:cxnLst/>
            <a:rect l="l" t="t" r="r" b="b"/>
            <a:pathLst>
              <a:path w="444140" h="410766">
                <a:moveTo>
                  <a:pt x="37654" y="410766"/>
                </a:moveTo>
                <a:lnTo>
                  <a:pt x="0" y="350007"/>
                </a:lnTo>
                <a:cubicBezTo>
                  <a:pt x="30808" y="337455"/>
                  <a:pt x="53771" y="317630"/>
                  <a:pt x="68889" y="290531"/>
                </a:cubicBezTo>
                <a:cubicBezTo>
                  <a:pt x="84007" y="263432"/>
                  <a:pt x="92422" y="226206"/>
                  <a:pt x="94134" y="178854"/>
                </a:cubicBezTo>
                <a:lnTo>
                  <a:pt x="13692" y="178854"/>
                </a:lnTo>
                <a:lnTo>
                  <a:pt x="13692" y="0"/>
                </a:lnTo>
                <a:lnTo>
                  <a:pt x="178854" y="0"/>
                </a:lnTo>
                <a:lnTo>
                  <a:pt x="178854" y="141201"/>
                </a:lnTo>
                <a:cubicBezTo>
                  <a:pt x="178854" y="217649"/>
                  <a:pt x="170011" y="272703"/>
                  <a:pt x="152326" y="306363"/>
                </a:cubicBezTo>
                <a:cubicBezTo>
                  <a:pt x="127794" y="352574"/>
                  <a:pt x="89570" y="387375"/>
                  <a:pt x="37654" y="410766"/>
                </a:cubicBezTo>
                <a:close/>
                <a:moveTo>
                  <a:pt x="302940" y="410766"/>
                </a:moveTo>
                <a:lnTo>
                  <a:pt x="265286" y="350007"/>
                </a:lnTo>
                <a:cubicBezTo>
                  <a:pt x="296094" y="337455"/>
                  <a:pt x="319057" y="317630"/>
                  <a:pt x="334175" y="290531"/>
                </a:cubicBezTo>
                <a:cubicBezTo>
                  <a:pt x="349294" y="263432"/>
                  <a:pt x="357709" y="226206"/>
                  <a:pt x="359420" y="178854"/>
                </a:cubicBezTo>
                <a:lnTo>
                  <a:pt x="278978" y="178854"/>
                </a:lnTo>
                <a:lnTo>
                  <a:pt x="278978" y="0"/>
                </a:lnTo>
                <a:lnTo>
                  <a:pt x="444140" y="0"/>
                </a:lnTo>
                <a:lnTo>
                  <a:pt x="444140" y="141201"/>
                </a:lnTo>
                <a:cubicBezTo>
                  <a:pt x="444140" y="217649"/>
                  <a:pt x="435298" y="272703"/>
                  <a:pt x="417612" y="306363"/>
                </a:cubicBezTo>
                <a:cubicBezTo>
                  <a:pt x="393080" y="352574"/>
                  <a:pt x="354856" y="387375"/>
                  <a:pt x="302940" y="410766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0000"/>
                </a:schemeClr>
              </a:gs>
              <a:gs pos="100000">
                <a:schemeClr val="accent1">
                  <a:alpha val="30000"/>
                </a:schemeClr>
              </a:gs>
            </a:gsLst>
            <a:lin ang="0" scaled="0"/>
          </a:gradFill>
          <a:ln>
            <a:noFill/>
          </a:ln>
          <a:effectLst>
            <a:outerShdw blurRad="254000" sx="102000" sy="102000" algn="ctr" rotWithShape="0">
              <a:srgbClr val="A92B33">
                <a:alpha val="12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80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0" name="自由: 形状 6">
            <a:extLst>
              <a:ext uri="{FF2B5EF4-FFF2-40B4-BE49-F238E27FC236}">
                <a16:creationId xmlns:a16="http://schemas.microsoft.com/office/drawing/2014/main" id="{1A386DB6-A54E-431A-BBB0-031252DF2A80}"/>
              </a:ext>
            </a:extLst>
          </p:cNvPr>
          <p:cNvSpPr/>
          <p:nvPr/>
        </p:nvSpPr>
        <p:spPr>
          <a:xfrm>
            <a:off x="9987081" y="5292541"/>
            <a:ext cx="1073512" cy="992847"/>
          </a:xfrm>
          <a:custGeom>
            <a:avLst/>
            <a:gdLst/>
            <a:ahLst/>
            <a:cxnLst/>
            <a:rect l="l" t="t" r="r" b="b"/>
            <a:pathLst>
              <a:path w="444140" h="410766">
                <a:moveTo>
                  <a:pt x="37654" y="410766"/>
                </a:moveTo>
                <a:lnTo>
                  <a:pt x="0" y="350007"/>
                </a:lnTo>
                <a:cubicBezTo>
                  <a:pt x="30808" y="337455"/>
                  <a:pt x="53771" y="317630"/>
                  <a:pt x="68889" y="290531"/>
                </a:cubicBezTo>
                <a:cubicBezTo>
                  <a:pt x="84007" y="263432"/>
                  <a:pt x="92422" y="226206"/>
                  <a:pt x="94134" y="178854"/>
                </a:cubicBezTo>
                <a:lnTo>
                  <a:pt x="13692" y="178854"/>
                </a:lnTo>
                <a:lnTo>
                  <a:pt x="13692" y="0"/>
                </a:lnTo>
                <a:lnTo>
                  <a:pt x="178854" y="0"/>
                </a:lnTo>
                <a:lnTo>
                  <a:pt x="178854" y="141201"/>
                </a:lnTo>
                <a:cubicBezTo>
                  <a:pt x="178854" y="217649"/>
                  <a:pt x="170011" y="272703"/>
                  <a:pt x="152326" y="306363"/>
                </a:cubicBezTo>
                <a:cubicBezTo>
                  <a:pt x="127794" y="352574"/>
                  <a:pt x="89570" y="387375"/>
                  <a:pt x="37654" y="410766"/>
                </a:cubicBezTo>
                <a:close/>
                <a:moveTo>
                  <a:pt x="302940" y="410766"/>
                </a:moveTo>
                <a:lnTo>
                  <a:pt x="265286" y="350007"/>
                </a:lnTo>
                <a:cubicBezTo>
                  <a:pt x="296094" y="337455"/>
                  <a:pt x="319057" y="317630"/>
                  <a:pt x="334175" y="290531"/>
                </a:cubicBezTo>
                <a:cubicBezTo>
                  <a:pt x="349294" y="263432"/>
                  <a:pt x="357709" y="226206"/>
                  <a:pt x="359420" y="178854"/>
                </a:cubicBezTo>
                <a:lnTo>
                  <a:pt x="278978" y="178854"/>
                </a:lnTo>
                <a:lnTo>
                  <a:pt x="278978" y="0"/>
                </a:lnTo>
                <a:lnTo>
                  <a:pt x="444140" y="0"/>
                </a:lnTo>
                <a:lnTo>
                  <a:pt x="444140" y="141201"/>
                </a:lnTo>
                <a:cubicBezTo>
                  <a:pt x="444140" y="217649"/>
                  <a:pt x="435298" y="272703"/>
                  <a:pt x="417612" y="306363"/>
                </a:cubicBezTo>
                <a:cubicBezTo>
                  <a:pt x="393080" y="352574"/>
                  <a:pt x="354856" y="387375"/>
                  <a:pt x="302940" y="410766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0000"/>
                </a:schemeClr>
              </a:gs>
              <a:gs pos="100000">
                <a:schemeClr val="accent1">
                  <a:alpha val="30000"/>
                </a:schemeClr>
              </a:gs>
            </a:gsLst>
            <a:lin ang="0" scaled="0"/>
          </a:gradFill>
          <a:ln>
            <a:noFill/>
          </a:ln>
          <a:effectLst>
            <a:outerShdw blurRad="254000" sx="102000" sy="102000" algn="ctr" rotWithShape="0">
              <a:srgbClr val="A92B33">
                <a:alpha val="12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80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2F739A3-9433-4717-87CA-9F541A8CC70A}"/>
              </a:ext>
            </a:extLst>
          </p:cNvPr>
          <p:cNvSpPr/>
          <p:nvPr/>
        </p:nvSpPr>
        <p:spPr>
          <a:xfrm>
            <a:off x="3918408" y="4791053"/>
            <a:ext cx="7386404" cy="701346"/>
          </a:xfrm>
          <a:prstGeom prst="rect">
            <a:avLst/>
          </a:prstGeom>
          <a:noFill/>
        </p:spPr>
        <p:txBody>
          <a:bodyPr wrap="square" anchor="t" anchorCtr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来自论文</a:t>
            </a:r>
            <a:r>
              <a:rPr lang="en-US" altLang="zh-CN" sz="16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[3]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的随机不规则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mask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数据集，以及人脸数据集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CelebA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CelebHQ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、自然场景数据集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Places2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和街景数据集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Paris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StreetView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6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600" baseline="30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占位符 13">
            <a:extLst>
              <a:ext uri="{FF2B5EF4-FFF2-40B4-BE49-F238E27FC236}">
                <a16:creationId xmlns:a16="http://schemas.microsoft.com/office/drawing/2014/main" id="{0F4D207C-6915-402E-A755-BFE544940C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81" b="8981"/>
          <a:stretch>
            <a:fillRect/>
          </a:stretch>
        </p:blipFill>
        <p:spPr/>
      </p:pic>
      <p:sp>
        <p:nvSpPr>
          <p:cNvPr id="15" name="Text Box 23">
            <a:extLst>
              <a:ext uri="{FF2B5EF4-FFF2-40B4-BE49-F238E27FC236}">
                <a16:creationId xmlns:a16="http://schemas.microsoft.com/office/drawing/2014/main" id="{658A20AB-6AFB-4504-8AB7-A7626C423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2631" y="5730091"/>
            <a:ext cx="10182224" cy="700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[3] Liu G, Reda F A, Shih K J, et al. Image inpainting for irregular holes using partial convolutions[C]//Proceedings of the European Conference on Computer Vision (ECCV). 2018: 85-100.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875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0F7D6-0703-4907-950D-5311AC59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zh-CN" altLang="en-US" dirty="0"/>
              <a:t>实验结果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3D37BCDA-3BC0-48E0-B3AA-5922554A3034}"/>
              </a:ext>
            </a:extLst>
          </p:cNvPr>
          <p:cNvGrpSpPr/>
          <p:nvPr/>
        </p:nvGrpSpPr>
        <p:grpSpPr>
          <a:xfrm rot="16200000">
            <a:off x="2188065" y="-152616"/>
            <a:ext cx="231871" cy="4608000"/>
            <a:chOff x="4399082" y="1624876"/>
            <a:chExt cx="231871" cy="3276600"/>
          </a:xfrm>
        </p:grpSpPr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0ABAF01A-B568-4731-82AA-53DDDB6AAF47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7F5A9B88-AAF5-41F4-9E11-A6F5F40E1002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3BF7D4A-C7D1-420F-A332-2F4ED07211CE}"/>
              </a:ext>
            </a:extLst>
          </p:cNvPr>
          <p:cNvGrpSpPr/>
          <p:nvPr/>
        </p:nvGrpSpPr>
        <p:grpSpPr>
          <a:xfrm rot="16200000" flipH="1" flipV="1">
            <a:off x="9772065" y="2839710"/>
            <a:ext cx="231871" cy="4608000"/>
            <a:chOff x="4399082" y="1624876"/>
            <a:chExt cx="231871" cy="3276600"/>
          </a:xfrm>
        </p:grpSpPr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14F7AC9D-F456-4E35-B2E0-83415B675ECA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15E46C7-19AA-491A-911B-074833B19C35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CA0EC219-172C-4B69-9081-E73A3B2E1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849" y="551888"/>
            <a:ext cx="5908301" cy="575422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32FDFA2-550E-4523-9A98-C204B9F42B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71" y="1287623"/>
            <a:ext cx="5824127" cy="4282751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D7D3C807-2E22-4B72-B72D-7C4E4E9356D8}"/>
              </a:ext>
            </a:extLst>
          </p:cNvPr>
          <p:cNvSpPr/>
          <p:nvPr/>
        </p:nvSpPr>
        <p:spPr>
          <a:xfrm>
            <a:off x="9377264" y="3825561"/>
            <a:ext cx="1847464" cy="1362259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6CBFD90-B8EC-4DB4-A6AD-0CF44683C7F4}"/>
              </a:ext>
            </a:extLst>
          </p:cNvPr>
          <p:cNvSpPr/>
          <p:nvPr/>
        </p:nvSpPr>
        <p:spPr>
          <a:xfrm>
            <a:off x="773071" y="1287623"/>
            <a:ext cx="5858536" cy="3909526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33A61E81-743C-4A40-971C-3D026943B4CB}"/>
              </a:ext>
            </a:extLst>
          </p:cNvPr>
          <p:cNvCxnSpPr>
            <a:stCxn id="13" idx="1"/>
            <a:endCxn id="16" idx="3"/>
          </p:cNvCxnSpPr>
          <p:nvPr/>
        </p:nvCxnSpPr>
        <p:spPr>
          <a:xfrm flipH="1" flipV="1">
            <a:off x="6631607" y="3242386"/>
            <a:ext cx="2745657" cy="1264305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298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154 -0.00069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70" y="-4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0F7D6-0703-4907-950D-5311AC59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zh-CN" altLang="en-US" dirty="0"/>
              <a:t>实验指标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3D37BCDA-3BC0-48E0-B3AA-5922554A3034}"/>
              </a:ext>
            </a:extLst>
          </p:cNvPr>
          <p:cNvGrpSpPr/>
          <p:nvPr/>
        </p:nvGrpSpPr>
        <p:grpSpPr>
          <a:xfrm rot="16200000">
            <a:off x="2188065" y="-152616"/>
            <a:ext cx="231871" cy="4608000"/>
            <a:chOff x="4399082" y="1624876"/>
            <a:chExt cx="231871" cy="3276600"/>
          </a:xfrm>
        </p:grpSpPr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0ABAF01A-B568-4731-82AA-53DDDB6AAF47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7F5A9B88-AAF5-41F4-9E11-A6F5F40E1002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3BF7D4A-C7D1-420F-A332-2F4ED07211CE}"/>
              </a:ext>
            </a:extLst>
          </p:cNvPr>
          <p:cNvGrpSpPr/>
          <p:nvPr/>
        </p:nvGrpSpPr>
        <p:grpSpPr>
          <a:xfrm rot="16200000" flipH="1" flipV="1">
            <a:off x="9772065" y="2839710"/>
            <a:ext cx="231871" cy="4608000"/>
            <a:chOff x="4399082" y="1624876"/>
            <a:chExt cx="231871" cy="3276600"/>
          </a:xfrm>
        </p:grpSpPr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14F7AC9D-F456-4E35-B2E0-83415B675ECA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15E46C7-19AA-491A-911B-074833B19C35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53D152D4-76CE-440F-A422-AE031EE59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407" y="1005163"/>
            <a:ext cx="4351734" cy="50894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22F96CC-594D-4533-AD8D-13EBB888B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322" y="1535566"/>
            <a:ext cx="4640367" cy="173154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FDA10DD-3FBD-4358-BCF7-432C8C4219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76" y="3429000"/>
            <a:ext cx="4601013" cy="211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98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0F7D6-0703-4907-950D-5311AC59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zh-CN" altLang="en-US" dirty="0"/>
              <a:t>实验指标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3D37BCDA-3BC0-48E0-B3AA-5922554A3034}"/>
              </a:ext>
            </a:extLst>
          </p:cNvPr>
          <p:cNvGrpSpPr/>
          <p:nvPr/>
        </p:nvGrpSpPr>
        <p:grpSpPr>
          <a:xfrm rot="16200000">
            <a:off x="2188065" y="-152616"/>
            <a:ext cx="231871" cy="4608000"/>
            <a:chOff x="4399082" y="1624876"/>
            <a:chExt cx="231871" cy="3276600"/>
          </a:xfrm>
        </p:grpSpPr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0ABAF01A-B568-4731-82AA-53DDDB6AAF47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7F5A9B88-AAF5-41F4-9E11-A6F5F40E1002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3BF7D4A-C7D1-420F-A332-2F4ED07211CE}"/>
              </a:ext>
            </a:extLst>
          </p:cNvPr>
          <p:cNvGrpSpPr/>
          <p:nvPr/>
        </p:nvGrpSpPr>
        <p:grpSpPr>
          <a:xfrm rot="16200000" flipH="1" flipV="1">
            <a:off x="9772065" y="2839710"/>
            <a:ext cx="231871" cy="4608000"/>
            <a:chOff x="4399082" y="1624876"/>
            <a:chExt cx="231871" cy="3276600"/>
          </a:xfrm>
        </p:grpSpPr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14F7AC9D-F456-4E35-B2E0-83415B675ECA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15E46C7-19AA-491A-911B-074833B19C35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6A635B14-1051-455C-B720-F1D8D81B26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110" y="783050"/>
            <a:ext cx="5583779" cy="529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34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CC5FDFE5-394A-4D27-9163-80C236ACC2E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53882" y="2259287"/>
            <a:ext cx="2985531" cy="424732"/>
          </a:xfrm>
        </p:spPr>
        <p:txBody>
          <a:bodyPr/>
          <a:lstStyle/>
          <a:p>
            <a:r>
              <a:rPr lang="zh-CN" altLang="en-US" sz="2400" dirty="0"/>
              <a:t>引言</a:t>
            </a:r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B3A8C93F-D76D-4B3C-A742-8A980DDEACF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53882" y="2722414"/>
            <a:ext cx="4188283" cy="263816"/>
          </a:xfrm>
        </p:spPr>
        <p:txBody>
          <a:bodyPr>
            <a:no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图像修复的概念、算法发展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A7AB8307-C512-48EA-8D9B-68787ED6C83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6932762B-118D-49B8-875F-309EDBE8E9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53882" y="4676641"/>
            <a:ext cx="3336301" cy="263816"/>
          </a:xfrm>
        </p:spPr>
        <p:txBody>
          <a:bodyPr>
            <a:no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结果展示</a:t>
            </a: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6B122AE-8B97-4FE1-928E-36AC44AD266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9AD815-BF22-49EA-AC51-8807DE0BC73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F71758-30DB-4A3D-9740-243A7BF6B1D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CN" altLang="en-US" dirty="0"/>
              <a:t>算法介绍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>
          <a:xfrm>
            <a:off x="6453882" y="3692849"/>
            <a:ext cx="6726859" cy="263816"/>
          </a:xfrm>
        </p:spPr>
        <p:txBody>
          <a:bodyPr>
            <a:noAutofit/>
          </a:bodyPr>
          <a:lstStyle/>
          <a:p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EdgeConnect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Structure Guided Image Inpainting using Edge Prediction</a:t>
            </a:r>
          </a:p>
        </p:txBody>
      </p:sp>
    </p:spTree>
    <p:extLst>
      <p:ext uri="{BB962C8B-B14F-4D97-AF65-F5344CB8AC3E}">
        <p14:creationId xmlns:p14="http://schemas.microsoft.com/office/powerpoint/2010/main" val="4074446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1" grpId="0" build="p"/>
      <p:bldP spid="14" grpId="0" build="p"/>
      <p:bldP spid="15" grpId="0" build="p"/>
      <p:bldP spid="2" grpId="0" build="p"/>
      <p:bldP spid="3" grpId="0" build="p"/>
      <p:bldP spid="4" grpId="0" build="p"/>
      <p:bldP spid="7" grpId="0" build="p"/>
      <p:bldP spid="8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0F7D6-0703-4907-950D-5311AC59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3D37BCDA-3BC0-48E0-B3AA-5922554A3034}"/>
              </a:ext>
            </a:extLst>
          </p:cNvPr>
          <p:cNvGrpSpPr/>
          <p:nvPr/>
        </p:nvGrpSpPr>
        <p:grpSpPr>
          <a:xfrm rot="16200000">
            <a:off x="2188065" y="-152616"/>
            <a:ext cx="231871" cy="4608000"/>
            <a:chOff x="4399082" y="1624876"/>
            <a:chExt cx="231871" cy="3276600"/>
          </a:xfrm>
        </p:grpSpPr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0ABAF01A-B568-4731-82AA-53DDDB6AAF47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7F5A9B88-AAF5-41F4-9E11-A6F5F40E1002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3BF7D4A-C7D1-420F-A332-2F4ED07211CE}"/>
              </a:ext>
            </a:extLst>
          </p:cNvPr>
          <p:cNvGrpSpPr/>
          <p:nvPr/>
        </p:nvGrpSpPr>
        <p:grpSpPr>
          <a:xfrm rot="16200000" flipH="1" flipV="1">
            <a:off x="9772065" y="2839710"/>
            <a:ext cx="231871" cy="4608000"/>
            <a:chOff x="4399082" y="1624876"/>
            <a:chExt cx="231871" cy="3276600"/>
          </a:xfrm>
        </p:grpSpPr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14F7AC9D-F456-4E35-B2E0-83415B675ECA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15E46C7-19AA-491A-911B-074833B19C35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969DC2DB-05D0-4594-B1D3-398D6FD58478}"/>
              </a:ext>
            </a:extLst>
          </p:cNvPr>
          <p:cNvSpPr txBox="1"/>
          <p:nvPr/>
        </p:nvSpPr>
        <p:spPr>
          <a:xfrm>
            <a:off x="3310622" y="1127508"/>
            <a:ext cx="557075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/>
              <a:t>优点</a:t>
            </a:r>
            <a:endParaRPr lang="en-US" altLang="zh-CN" sz="2800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sz="2800" dirty="0"/>
              <a:t>两段式的端到端修复网络</a:t>
            </a:r>
            <a:endParaRPr lang="en-US" altLang="zh-CN" sz="2800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sz="2800" dirty="0"/>
              <a:t>边缘生成器用于修复边缘信息</a:t>
            </a:r>
            <a:endParaRPr lang="en-US" altLang="zh-CN" sz="2800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sz="2800" dirty="0"/>
              <a:t>通过边缘先验指导图像修复网络</a:t>
            </a:r>
            <a:endParaRPr lang="en-US" altLang="zh-CN" sz="28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A135551-1422-4179-BEA9-9D9C7C763798}"/>
              </a:ext>
            </a:extLst>
          </p:cNvPr>
          <p:cNvSpPr txBox="1"/>
          <p:nvPr/>
        </p:nvSpPr>
        <p:spPr>
          <a:xfrm>
            <a:off x="3295170" y="3461260"/>
            <a:ext cx="560166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/>
              <a:t>缺点</a:t>
            </a:r>
            <a:endParaRPr lang="en-US" altLang="zh-CN" sz="2800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sz="2800" dirty="0"/>
              <a:t>网络训练过程较复杂</a:t>
            </a:r>
            <a:endParaRPr lang="en-US" altLang="zh-CN" sz="2800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sz="2800" dirty="0"/>
              <a:t>边缘提取需要控制超参数</a:t>
            </a:r>
            <a:endParaRPr lang="en-US" altLang="zh-CN" sz="2800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sz="2800" dirty="0"/>
              <a:t>边缘信息未必是最好的先验信息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22740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CCCD3F6-83CD-47E0-8172-B9B17EE6A69D}"/>
              </a:ext>
            </a:extLst>
          </p:cNvPr>
          <p:cNvSpPr/>
          <p:nvPr/>
        </p:nvSpPr>
        <p:spPr>
          <a:xfrm>
            <a:off x="0" y="1532050"/>
            <a:ext cx="12192000" cy="4376729"/>
          </a:xfrm>
          <a:prstGeom prst="rect">
            <a:avLst/>
          </a:prstGeom>
          <a:gradFill>
            <a:gsLst>
              <a:gs pos="100000">
                <a:schemeClr val="accent2"/>
              </a:gs>
              <a:gs pos="0">
                <a:schemeClr val="accent1"/>
              </a:gs>
            </a:gsLst>
            <a:lin ang="0" scaled="0"/>
          </a:gradFill>
          <a:ln>
            <a:noFill/>
          </a:ln>
          <a:effectLst>
            <a:outerShdw blurRad="254000" sx="102000" sy="102000" algn="ctr" rotWithShape="0">
              <a:srgbClr val="A92B33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5636D6A-F609-40B4-AE0E-65CD0F391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4A0DBE0-C545-4DAE-B560-6354DB4CE6AE}"/>
              </a:ext>
            </a:extLst>
          </p:cNvPr>
          <p:cNvSpPr txBox="1"/>
          <p:nvPr/>
        </p:nvSpPr>
        <p:spPr>
          <a:xfrm>
            <a:off x="2632494" y="519338"/>
            <a:ext cx="2651322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50000">
                <a:gradFill>
                  <a:gsLst>
                    <a:gs pos="29000">
                      <a:srgbClr val="F9F9F9"/>
                    </a:gs>
                    <a:gs pos="80000">
                      <a:srgbClr val="F9F9F9">
                        <a:alpha val="0"/>
                      </a:srgbClr>
                    </a:gs>
                  </a:gsLst>
                  <a:lin ang="5400000" scaled="0"/>
                </a:gradFill>
                <a:latin typeface="Arial" panose="020B0604020202020204" pitchFamily="34" charset="0"/>
                <a:ea typeface="思源黑体 CN Heavy" panose="020B0A00000000000000" pitchFamily="34" charset="-122"/>
                <a:cs typeface="Arial" panose="020B0604020202020204" pitchFamily="34" charset="0"/>
              </a:defRPr>
            </a:lvl1pPr>
          </a:lstStyle>
          <a:p>
            <a:r>
              <a:rPr lang="en-US" altLang="zh-CN" sz="34800" b="1" i="1" dirty="0">
                <a:effectLst>
                  <a:outerShdw blurRad="38100" dist="12700" dir="2700000" algn="tl">
                    <a:srgbClr val="000000">
                      <a:alpha val="5000"/>
                    </a:srgbClr>
                  </a:outerShdw>
                </a:effectLst>
              </a:rPr>
              <a:t>Q</a:t>
            </a:r>
            <a:endParaRPr lang="zh-CN" altLang="en-US" sz="34800" b="1" i="1" dirty="0">
              <a:effectLst>
                <a:outerShdw blurRad="38100" dist="12700" dir="2700000" algn="tl">
                  <a:srgbClr val="000000">
                    <a:alpha val="5000"/>
                  </a:srgbClr>
                </a:outerShdw>
              </a:effectLst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A71FF8D-1142-43AC-A571-E93EB91F413A}"/>
              </a:ext>
            </a:extLst>
          </p:cNvPr>
          <p:cNvSpPr txBox="1"/>
          <p:nvPr/>
        </p:nvSpPr>
        <p:spPr>
          <a:xfrm>
            <a:off x="4770339" y="3190543"/>
            <a:ext cx="26513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9000" b="1">
                <a:gradFill>
                  <a:gsLst>
                    <a:gs pos="29000">
                      <a:srgbClr val="F9F9F9"/>
                    </a:gs>
                    <a:gs pos="80000">
                      <a:srgbClr val="F9F9F9">
                        <a:alpha val="0"/>
                      </a:srgbClr>
                    </a:gs>
                  </a:gsLst>
                  <a:lin ang="5400000" scaled="0"/>
                </a:gradFill>
                <a:latin typeface="Arial" panose="020B0604020202020204" pitchFamily="34" charset="0"/>
                <a:ea typeface="思源黑体 CN Heavy" panose="020B0A00000000000000" pitchFamily="34" charset="-122"/>
                <a:cs typeface="Arial" panose="020B0604020202020204" pitchFamily="34" charset="0"/>
              </a:defRPr>
            </a:lvl1pPr>
          </a:lstStyle>
          <a:p>
            <a:r>
              <a:rPr lang="en-US" altLang="zh-CN" sz="14000" i="1">
                <a:gradFill>
                  <a:gsLst>
                    <a:gs pos="29000">
                      <a:srgbClr val="F9F9F9">
                        <a:alpha val="70000"/>
                      </a:srgbClr>
                    </a:gs>
                    <a:gs pos="80000">
                      <a:srgbClr val="F9F9F9">
                        <a:alpha val="0"/>
                      </a:srgbClr>
                    </a:gs>
                  </a:gsLst>
                  <a:lin ang="5400000" scaled="0"/>
                </a:gradFill>
                <a:effectLst>
                  <a:outerShdw blurRad="38100" dist="12700" dir="2700000" algn="tl">
                    <a:srgbClr val="000000">
                      <a:alpha val="5000"/>
                    </a:srgbClr>
                  </a:outerShdw>
                </a:effectLst>
              </a:rPr>
              <a:t>&amp;</a:t>
            </a:r>
            <a:endParaRPr lang="zh-CN" altLang="en-US" sz="14000" i="1" dirty="0">
              <a:gradFill>
                <a:gsLst>
                  <a:gs pos="29000">
                    <a:srgbClr val="F9F9F9">
                      <a:alpha val="70000"/>
                    </a:srgbClr>
                  </a:gs>
                  <a:gs pos="80000">
                    <a:srgbClr val="F9F9F9">
                      <a:alpha val="0"/>
                    </a:srgbClr>
                  </a:gs>
                </a:gsLst>
                <a:lin ang="5400000" scaled="0"/>
              </a:gradFill>
              <a:effectLst>
                <a:outerShdw blurRad="38100" dist="12700" dir="2700000" algn="tl">
                  <a:srgbClr val="000000">
                    <a:alpha val="5000"/>
                  </a:srgbClr>
                </a:outerShdw>
              </a:effectLs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200AD47-51C3-4557-BBD0-26295BC37E7C}"/>
              </a:ext>
            </a:extLst>
          </p:cNvPr>
          <p:cNvSpPr txBox="1"/>
          <p:nvPr/>
        </p:nvSpPr>
        <p:spPr>
          <a:xfrm>
            <a:off x="6532593" y="1523431"/>
            <a:ext cx="2651322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9000" b="1">
                <a:gradFill>
                  <a:gsLst>
                    <a:gs pos="29000">
                      <a:srgbClr val="F9F9F9"/>
                    </a:gs>
                    <a:gs pos="80000">
                      <a:srgbClr val="F9F9F9">
                        <a:alpha val="0"/>
                      </a:srgbClr>
                    </a:gs>
                  </a:gsLst>
                  <a:lin ang="5400000" scaled="0"/>
                </a:gradFill>
                <a:latin typeface="Arial" panose="020B0604020202020204" pitchFamily="34" charset="0"/>
                <a:ea typeface="思源黑体 CN Heavy" panose="020B0A00000000000000" pitchFamily="34" charset="-122"/>
                <a:cs typeface="Arial" panose="020B0604020202020204" pitchFamily="34" charset="0"/>
              </a:defRPr>
            </a:lvl1pPr>
          </a:lstStyle>
          <a:p>
            <a:r>
              <a:rPr lang="en-US" altLang="zh-CN" sz="34800" i="1" dirty="0">
                <a:effectLst>
                  <a:outerShdw blurRad="38100" dist="12700" dir="2700000" algn="tl">
                    <a:srgbClr val="000000">
                      <a:alpha val="5000"/>
                    </a:srgbClr>
                  </a:outerShdw>
                </a:effectLst>
              </a:rPr>
              <a:t>A</a:t>
            </a:r>
            <a:endParaRPr lang="zh-CN" altLang="en-US" sz="34800" i="1" dirty="0">
              <a:effectLst>
                <a:outerShdw blurRad="38100" dist="12700" dir="2700000" algn="tl">
                  <a:srgbClr val="000000">
                    <a:alpha val="5000"/>
                  </a:srgbClr>
                </a:outerShdw>
              </a:effectLst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7C033D3-4683-4898-A75A-DC9207C31029}"/>
              </a:ext>
            </a:extLst>
          </p:cNvPr>
          <p:cNvGrpSpPr/>
          <p:nvPr/>
        </p:nvGrpSpPr>
        <p:grpSpPr>
          <a:xfrm rot="5400000" flipH="1">
            <a:off x="9772065" y="261864"/>
            <a:ext cx="231871" cy="4608000"/>
            <a:chOff x="4399082" y="1624876"/>
            <a:chExt cx="231871" cy="327660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0597CDB5-56A0-41D3-92E6-1DA14B30E718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4"/>
                  </a:gs>
                  <a:gs pos="100000">
                    <a:schemeClr val="accent4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F2D56AA9-68B3-42CF-A74F-B0734C100157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4"/>
                  </a:gs>
                  <a:gs pos="100000">
                    <a:schemeClr val="accent4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C471C4B-AE75-49AC-9819-237CEDA79DA8}"/>
              </a:ext>
            </a:extLst>
          </p:cNvPr>
          <p:cNvGrpSpPr/>
          <p:nvPr/>
        </p:nvGrpSpPr>
        <p:grpSpPr>
          <a:xfrm rot="5400000" flipV="1">
            <a:off x="2227724" y="2592066"/>
            <a:ext cx="231871" cy="4608000"/>
            <a:chOff x="4399082" y="1624876"/>
            <a:chExt cx="231871" cy="327660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D366A583-4A19-4156-836B-AB5A1D9E73B7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2"/>
                  </a:gs>
                  <a:gs pos="100000">
                    <a:schemeClr val="accent4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D037A5AD-4DDC-4EAA-B6FA-8AEDA20FADFD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2"/>
                  </a:gs>
                  <a:gs pos="100000">
                    <a:schemeClr val="accent4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 Box 22">
            <a:extLst>
              <a:ext uri="{FF2B5EF4-FFF2-40B4-BE49-F238E27FC236}">
                <a16:creationId xmlns:a16="http://schemas.microsoft.com/office/drawing/2014/main" id="{3A83C12F-FC31-4D69-B981-B330C4254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2433" y="1995801"/>
            <a:ext cx="6231336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algn="ctr">
              <a:defRPr/>
            </a:pPr>
            <a:r>
              <a:rPr lang="zh-CN" altLang="en-US" sz="88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谢谢观看！</a:t>
            </a:r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A9661861-06FE-4CDF-9263-7EE9C28FD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1728" y="3427710"/>
            <a:ext cx="3502021" cy="597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恳请各位批评指正！</a:t>
            </a:r>
          </a:p>
        </p:txBody>
      </p:sp>
    </p:spTree>
    <p:extLst>
      <p:ext uri="{BB962C8B-B14F-4D97-AF65-F5344CB8AC3E}">
        <p14:creationId xmlns:p14="http://schemas.microsoft.com/office/powerpoint/2010/main" val="345874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6" presetClass="exit" presetSubtype="21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6" presetClass="exit" presetSubtype="21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6" presetClass="exit" presetSubtype="21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3" animBg="1"/>
      <p:bldP spid="3" grpId="3"/>
      <p:bldP spid="5" grpId="3"/>
      <p:bldP spid="6" grpId="3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953981-5D72-4687-B670-BED3C9DC24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0623" y="1495609"/>
            <a:ext cx="3168459" cy="7017306"/>
          </a:xfrm>
        </p:spPr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2431EE9-8B7F-4EA7-840B-8435296D54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51324" y="2856485"/>
            <a:ext cx="5216027" cy="923330"/>
          </a:xfrm>
        </p:spPr>
        <p:txBody>
          <a:bodyPr/>
          <a:lstStyle/>
          <a:p>
            <a:r>
              <a:rPr lang="zh-CN" altLang="en-US" sz="6000" dirty="0"/>
              <a:t>引言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C996BEB-99C9-4150-B8BB-E684EA3508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51324" y="3779815"/>
            <a:ext cx="5216027" cy="480131"/>
          </a:xfrm>
        </p:spPr>
        <p:txBody>
          <a:bodyPr/>
          <a:lstStyle/>
          <a:p>
            <a:r>
              <a:rPr lang="zh-CN" altLang="en-US" sz="2800" dirty="0">
                <a:solidFill>
                  <a:srgbClr val="EEEAE6"/>
                </a:solidFill>
              </a:rPr>
              <a:t>图像修复的概念、算法发展</a:t>
            </a:r>
          </a:p>
        </p:txBody>
      </p:sp>
    </p:spTree>
    <p:extLst>
      <p:ext uri="{BB962C8B-B14F-4D97-AF65-F5344CB8AC3E}">
        <p14:creationId xmlns:p14="http://schemas.microsoft.com/office/powerpoint/2010/main" val="123027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D430399-CA38-4B1C-A8D5-483789439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引言</a:t>
            </a:r>
            <a:r>
              <a:rPr lang="en-US" altLang="zh-CN" dirty="0"/>
              <a:t>——</a:t>
            </a:r>
            <a:r>
              <a:rPr lang="zh-CN" altLang="en-US" dirty="0"/>
              <a:t>图像修复概念的发展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A71D6CF-2159-40EE-B085-BC827E230B2B}"/>
              </a:ext>
            </a:extLst>
          </p:cNvPr>
          <p:cNvSpPr/>
          <p:nvPr/>
        </p:nvSpPr>
        <p:spPr>
          <a:xfrm>
            <a:off x="845444" y="4019726"/>
            <a:ext cx="2832034" cy="1021433"/>
          </a:xfrm>
          <a:prstGeom prst="rect">
            <a:avLst/>
          </a:prstGeom>
          <a:noFill/>
        </p:spPr>
        <p:txBody>
          <a:bodyPr wrap="square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画家针对艺术品（如壁画、雕刻等）进行重新描绘和上色的过程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8DE8510-26B1-42AC-A55D-837D88B76537}"/>
              </a:ext>
            </a:extLst>
          </p:cNvPr>
          <p:cNvSpPr/>
          <p:nvPr/>
        </p:nvSpPr>
        <p:spPr>
          <a:xfrm>
            <a:off x="1125021" y="3398554"/>
            <a:ext cx="2272880" cy="45345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早期的图像修复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1F99D531-B59D-42C3-A92A-4EB4F048AF95}"/>
              </a:ext>
            </a:extLst>
          </p:cNvPr>
          <p:cNvCxnSpPr>
            <a:cxnSpLocks/>
          </p:cNvCxnSpPr>
          <p:nvPr/>
        </p:nvCxnSpPr>
        <p:spPr>
          <a:xfrm>
            <a:off x="1781791" y="3954935"/>
            <a:ext cx="959341" cy="0"/>
          </a:xfrm>
          <a:prstGeom prst="line">
            <a:avLst/>
          </a:prstGeom>
          <a:ln w="31750">
            <a:gradFill flip="none" rotWithShape="1">
              <a:gsLst>
                <a:gs pos="50000">
                  <a:schemeClr val="accent1"/>
                </a:gs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80B6A1ED-EFDC-4C2D-A220-B78619F9C5A3}"/>
              </a:ext>
            </a:extLst>
          </p:cNvPr>
          <p:cNvSpPr/>
          <p:nvPr/>
        </p:nvSpPr>
        <p:spPr>
          <a:xfrm>
            <a:off x="4679983" y="4019726"/>
            <a:ext cx="2832034" cy="1052596"/>
          </a:xfrm>
          <a:prstGeom prst="rect">
            <a:avLst/>
          </a:prstGeom>
          <a:noFill/>
        </p:spPr>
        <p:txBody>
          <a:bodyPr wrap="square" anchor="t" anchorCtr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狭义的图像修复指对受损（褪色、缺失、染色等）的图像进行修补工作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8765164-98B3-4AA1-B6F0-7384D51A10E5}"/>
              </a:ext>
            </a:extLst>
          </p:cNvPr>
          <p:cNvSpPr/>
          <p:nvPr/>
        </p:nvSpPr>
        <p:spPr>
          <a:xfrm>
            <a:off x="4959560" y="3398554"/>
            <a:ext cx="2272880" cy="45345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狭义的图像修复</a:t>
            </a: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A7D8E110-044A-450B-81FB-165F5E614E4B}"/>
              </a:ext>
            </a:extLst>
          </p:cNvPr>
          <p:cNvCxnSpPr>
            <a:cxnSpLocks/>
          </p:cNvCxnSpPr>
          <p:nvPr/>
        </p:nvCxnSpPr>
        <p:spPr>
          <a:xfrm>
            <a:off x="5616330" y="3954935"/>
            <a:ext cx="959341" cy="0"/>
          </a:xfrm>
          <a:prstGeom prst="line">
            <a:avLst/>
          </a:prstGeom>
          <a:ln w="31750">
            <a:gradFill flip="none" rotWithShape="1">
              <a:gsLst>
                <a:gs pos="50000">
                  <a:schemeClr val="accent1"/>
                </a:gs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25FA000A-DF8D-4FE8-A517-C80E9766EB60}"/>
              </a:ext>
            </a:extLst>
          </p:cNvPr>
          <p:cNvSpPr/>
          <p:nvPr/>
        </p:nvSpPr>
        <p:spPr>
          <a:xfrm>
            <a:off x="8514522" y="4019726"/>
            <a:ext cx="2832034" cy="1372683"/>
          </a:xfrm>
          <a:prstGeom prst="rect">
            <a:avLst/>
          </a:prstGeom>
          <a:noFill/>
        </p:spPr>
        <p:txBody>
          <a:bodyPr wrap="square" anchor="t" anchorCtr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现代数码设备产生的图像通常不会随着时间受损。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物体去除也是图像修复的一个重要应用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6A1A962-D5A4-431B-9139-571D71675C86}"/>
              </a:ext>
            </a:extLst>
          </p:cNvPr>
          <p:cNvSpPr/>
          <p:nvPr/>
        </p:nvSpPr>
        <p:spPr>
          <a:xfrm>
            <a:off x="8794099" y="3398554"/>
            <a:ext cx="2272880" cy="45345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广义的图像修复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272453FE-9C4D-4E20-96BC-864412950BF7}"/>
              </a:ext>
            </a:extLst>
          </p:cNvPr>
          <p:cNvCxnSpPr>
            <a:cxnSpLocks/>
          </p:cNvCxnSpPr>
          <p:nvPr/>
        </p:nvCxnSpPr>
        <p:spPr>
          <a:xfrm>
            <a:off x="9450869" y="3954935"/>
            <a:ext cx="959341" cy="0"/>
          </a:xfrm>
          <a:prstGeom prst="line">
            <a:avLst/>
          </a:prstGeom>
          <a:ln w="31750">
            <a:gradFill flip="none" rotWithShape="1">
              <a:gsLst>
                <a:gs pos="50000">
                  <a:schemeClr val="accent1"/>
                </a:gs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占位符 6">
            <a:extLst>
              <a:ext uri="{FF2B5EF4-FFF2-40B4-BE49-F238E27FC236}">
                <a16:creationId xmlns:a16="http://schemas.microsoft.com/office/drawing/2014/main" id="{909450C5-0147-4C0D-803C-4FBBA2963FC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58" y="1535113"/>
            <a:ext cx="3039979" cy="1800225"/>
          </a:xfrm>
        </p:spPr>
      </p:pic>
      <p:pic>
        <p:nvPicPr>
          <p:cNvPr id="11" name="图片占位符 10">
            <a:extLst>
              <a:ext uri="{FF2B5EF4-FFF2-40B4-BE49-F238E27FC236}">
                <a16:creationId xmlns:a16="http://schemas.microsoft.com/office/drawing/2014/main" id="{BB100DA9-EA84-48D6-8172-F94E795912C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789" y="1535113"/>
            <a:ext cx="3200400" cy="1800225"/>
          </a:xfrm>
        </p:spPr>
      </p:pic>
      <p:pic>
        <p:nvPicPr>
          <p:cNvPr id="14" name="图片占位符 13">
            <a:extLst>
              <a:ext uri="{FF2B5EF4-FFF2-40B4-BE49-F238E27FC236}">
                <a16:creationId xmlns:a16="http://schemas.microsoft.com/office/drawing/2014/main" id="{A09E21C8-FEF9-405C-820C-DC8AF95D26E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890" y="1535113"/>
            <a:ext cx="3205298" cy="1798651"/>
          </a:xfrm>
        </p:spPr>
      </p:pic>
    </p:spTree>
    <p:extLst>
      <p:ext uri="{BB962C8B-B14F-4D97-AF65-F5344CB8AC3E}">
        <p14:creationId xmlns:p14="http://schemas.microsoft.com/office/powerpoint/2010/main" val="358061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2" grpId="0"/>
      <p:bldP spid="23" grpId="0"/>
      <p:bldP spid="25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7231579-27EE-4AC5-AFDB-698ECF59DF47}"/>
              </a:ext>
            </a:extLst>
          </p:cNvPr>
          <p:cNvSpPr/>
          <p:nvPr/>
        </p:nvSpPr>
        <p:spPr>
          <a:xfrm>
            <a:off x="1" y="2520181"/>
            <a:ext cx="12192000" cy="2716336"/>
          </a:xfrm>
          <a:prstGeom prst="rect">
            <a:avLst/>
          </a:prstGeom>
          <a:gradFill>
            <a:gsLst>
              <a:gs pos="20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451922C-907A-48FE-9B8F-6D75053FB7F4}"/>
              </a:ext>
            </a:extLst>
          </p:cNvPr>
          <p:cNvSpPr/>
          <p:nvPr/>
        </p:nvSpPr>
        <p:spPr>
          <a:xfrm>
            <a:off x="1459784" y="1839092"/>
            <a:ext cx="9303657" cy="4078514"/>
          </a:xfrm>
          <a:prstGeom prst="roundRect">
            <a:avLst>
              <a:gd name="adj" fmla="val 3147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effectLst>
                <a:outerShdw blurRad="63500" sx="102000" sy="1020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69" name="矩形 268">
            <a:extLst>
              <a:ext uri="{FF2B5EF4-FFF2-40B4-BE49-F238E27FC236}">
                <a16:creationId xmlns:a16="http://schemas.microsoft.com/office/drawing/2014/main" id="{F2A16257-2C37-4E6E-926C-DFC9B5D41056}"/>
              </a:ext>
            </a:extLst>
          </p:cNvPr>
          <p:cNvSpPr/>
          <p:nvPr/>
        </p:nvSpPr>
        <p:spPr>
          <a:xfrm rot="5400000">
            <a:off x="1485350" y="1986818"/>
            <a:ext cx="1629461" cy="56349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0">
                <a:schemeClr val="accent1">
                  <a:alpha val="6000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solidFill>
                  <a:prstClr val="white"/>
                </a:solidFill>
              </a:ln>
              <a:solidFill>
                <a:srgbClr val="82318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36" name="矩形 535">
            <a:extLst>
              <a:ext uri="{FF2B5EF4-FFF2-40B4-BE49-F238E27FC236}">
                <a16:creationId xmlns:a16="http://schemas.microsoft.com/office/drawing/2014/main" id="{3E8E3A9A-6AF4-4E7E-9A34-E45EC9A8B31B}"/>
              </a:ext>
            </a:extLst>
          </p:cNvPr>
          <p:cNvSpPr/>
          <p:nvPr/>
        </p:nvSpPr>
        <p:spPr>
          <a:xfrm rot="5400000">
            <a:off x="9077189" y="1986818"/>
            <a:ext cx="1629461" cy="56349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0">
                <a:schemeClr val="accent1">
                  <a:alpha val="6000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solidFill>
                  <a:prstClr val="white"/>
                </a:solidFill>
              </a:ln>
              <a:solidFill>
                <a:srgbClr val="82318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引言</a:t>
            </a:r>
            <a:r>
              <a:rPr lang="en-US" altLang="zh-CN" dirty="0"/>
              <a:t>——</a:t>
            </a:r>
            <a:r>
              <a:rPr lang="zh-CN" altLang="en-US" dirty="0"/>
              <a:t>应用示例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CDC608E-5486-4EDA-8374-5DF465EC1705}"/>
              </a:ext>
            </a:extLst>
          </p:cNvPr>
          <p:cNvSpPr/>
          <p:nvPr/>
        </p:nvSpPr>
        <p:spPr>
          <a:xfrm>
            <a:off x="4425573" y="1095826"/>
            <a:ext cx="3340854" cy="525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应用示例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1838533-9656-4A7A-8580-2BDA4052AF0B}"/>
              </a:ext>
            </a:extLst>
          </p:cNvPr>
          <p:cNvCxnSpPr>
            <a:cxnSpLocks/>
          </p:cNvCxnSpPr>
          <p:nvPr/>
        </p:nvCxnSpPr>
        <p:spPr>
          <a:xfrm>
            <a:off x="5398184" y="1621483"/>
            <a:ext cx="1359055" cy="0"/>
          </a:xfrm>
          <a:prstGeom prst="line">
            <a:avLst/>
          </a:prstGeom>
          <a:ln w="31750">
            <a:gradFill>
              <a:gsLst>
                <a:gs pos="49700">
                  <a:schemeClr val="accent1"/>
                </a:gs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1855B8A4-D797-4AA5-8DB9-3C5C5EFA5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747" y="2027436"/>
            <a:ext cx="6850506" cy="370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074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4FC3AC4B-4312-4003-A111-BEC888070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引言</a:t>
            </a:r>
            <a:r>
              <a:rPr lang="en-US" altLang="zh-CN" dirty="0"/>
              <a:t>——</a:t>
            </a:r>
            <a:r>
              <a:rPr lang="zh-CN" altLang="en-US" dirty="0"/>
              <a:t>图像修复算法的发展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F4909AC-F673-4CDC-9178-34F34D6947E5}"/>
              </a:ext>
            </a:extLst>
          </p:cNvPr>
          <p:cNvSpPr/>
          <p:nvPr/>
        </p:nvSpPr>
        <p:spPr>
          <a:xfrm>
            <a:off x="0" y="1548014"/>
            <a:ext cx="12192000" cy="42204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effectLst>
                <a:outerShdw blurRad="63500" sx="102000" sy="1020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813" name="矩形 812">
            <a:extLst>
              <a:ext uri="{FF2B5EF4-FFF2-40B4-BE49-F238E27FC236}">
                <a16:creationId xmlns:a16="http://schemas.microsoft.com/office/drawing/2014/main" id="{C0EB98DF-F5A6-4BFF-9665-F3CA6ADA004A}"/>
              </a:ext>
            </a:extLst>
          </p:cNvPr>
          <p:cNvSpPr/>
          <p:nvPr/>
        </p:nvSpPr>
        <p:spPr>
          <a:xfrm>
            <a:off x="382842" y="1854059"/>
            <a:ext cx="3453944" cy="525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图像修复的传统方法</a:t>
            </a:r>
          </a:p>
        </p:txBody>
      </p:sp>
      <p:cxnSp>
        <p:nvCxnSpPr>
          <p:cNvPr id="1074" name="直接连接符 1073">
            <a:extLst>
              <a:ext uri="{FF2B5EF4-FFF2-40B4-BE49-F238E27FC236}">
                <a16:creationId xmlns:a16="http://schemas.microsoft.com/office/drawing/2014/main" id="{BF42B6C5-196E-411D-B741-36C22E4EDF00}"/>
              </a:ext>
            </a:extLst>
          </p:cNvPr>
          <p:cNvCxnSpPr>
            <a:cxnSpLocks/>
          </p:cNvCxnSpPr>
          <p:nvPr/>
        </p:nvCxnSpPr>
        <p:spPr>
          <a:xfrm>
            <a:off x="496900" y="2481108"/>
            <a:ext cx="1085837" cy="0"/>
          </a:xfrm>
          <a:prstGeom prst="line">
            <a:avLst/>
          </a:prstGeom>
          <a:ln w="38100">
            <a:gradFill flip="none" rotWithShape="1">
              <a:gsLst>
                <a:gs pos="29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2" name="矩形 1081">
            <a:extLst>
              <a:ext uri="{FF2B5EF4-FFF2-40B4-BE49-F238E27FC236}">
                <a16:creationId xmlns:a16="http://schemas.microsoft.com/office/drawing/2014/main" id="{9151EE37-B790-4E71-933E-235DA8932BBC}"/>
              </a:ext>
            </a:extLst>
          </p:cNvPr>
          <p:cNvSpPr/>
          <p:nvPr/>
        </p:nvSpPr>
        <p:spPr>
          <a:xfrm>
            <a:off x="7588006" y="2526307"/>
            <a:ext cx="422778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通过生成对抗网络（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GAN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）结构来学习一个端到端的图像修复网络</a:t>
            </a:r>
          </a:p>
        </p:txBody>
      </p:sp>
      <p:sp>
        <p:nvSpPr>
          <p:cNvPr id="1083" name="矩形 1082">
            <a:extLst>
              <a:ext uri="{FF2B5EF4-FFF2-40B4-BE49-F238E27FC236}">
                <a16:creationId xmlns:a16="http://schemas.microsoft.com/office/drawing/2014/main" id="{C641223D-54D8-4CE6-93A7-3790AE681178}"/>
              </a:ext>
            </a:extLst>
          </p:cNvPr>
          <p:cNvSpPr/>
          <p:nvPr/>
        </p:nvSpPr>
        <p:spPr>
          <a:xfrm>
            <a:off x="8342776" y="1854059"/>
            <a:ext cx="3579162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gradFill>
                  <a:gsLst>
                    <a:gs pos="30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图像修复的机器学习算法</a:t>
            </a:r>
          </a:p>
        </p:txBody>
      </p:sp>
      <p:cxnSp>
        <p:nvCxnSpPr>
          <p:cNvPr id="1084" name="直接连接符 1083">
            <a:extLst>
              <a:ext uri="{FF2B5EF4-FFF2-40B4-BE49-F238E27FC236}">
                <a16:creationId xmlns:a16="http://schemas.microsoft.com/office/drawing/2014/main" id="{D20148F2-90B3-4428-9E00-2D08E4C8CA09}"/>
              </a:ext>
            </a:extLst>
          </p:cNvPr>
          <p:cNvCxnSpPr>
            <a:cxnSpLocks/>
          </p:cNvCxnSpPr>
          <p:nvPr/>
        </p:nvCxnSpPr>
        <p:spPr>
          <a:xfrm>
            <a:off x="8448419" y="2431131"/>
            <a:ext cx="1085837" cy="0"/>
          </a:xfrm>
          <a:prstGeom prst="line">
            <a:avLst/>
          </a:prstGeom>
          <a:ln w="38100">
            <a:gradFill flip="none" rotWithShape="1">
              <a:gsLst>
                <a:gs pos="29000">
                  <a:schemeClr val="accent1"/>
                </a:gs>
                <a:gs pos="100000">
                  <a:schemeClr val="accent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>
            <a:extLst>
              <a:ext uri="{FF2B5EF4-FFF2-40B4-BE49-F238E27FC236}">
                <a16:creationId xmlns:a16="http://schemas.microsoft.com/office/drawing/2014/main" id="{87C5F4F7-4839-41DF-871C-960E81EDF103}"/>
              </a:ext>
            </a:extLst>
          </p:cNvPr>
          <p:cNvGrpSpPr/>
          <p:nvPr/>
        </p:nvGrpSpPr>
        <p:grpSpPr>
          <a:xfrm rot="353185">
            <a:off x="5349452" y="-1666539"/>
            <a:ext cx="1493096" cy="10191079"/>
            <a:chOff x="5349452" y="-1666539"/>
            <a:chExt cx="1493096" cy="10191079"/>
          </a:xfrm>
        </p:grpSpPr>
        <p:sp>
          <p:nvSpPr>
            <p:cNvPr id="281" name="矩形 280">
              <a:extLst>
                <a:ext uri="{FF2B5EF4-FFF2-40B4-BE49-F238E27FC236}">
                  <a16:creationId xmlns:a16="http://schemas.microsoft.com/office/drawing/2014/main" id="{8E3CC7D2-48D4-41F8-BCD8-FBD85EBD731C}"/>
                </a:ext>
              </a:extLst>
            </p:cNvPr>
            <p:cNvSpPr/>
            <p:nvPr/>
          </p:nvSpPr>
          <p:spPr>
            <a:xfrm rot="6320154">
              <a:off x="2271949" y="1410964"/>
              <a:ext cx="7534971" cy="1379966"/>
            </a:xfrm>
            <a:prstGeom prst="rect">
              <a:avLst/>
            </a:prstGeom>
            <a:gradFill>
              <a:gsLst>
                <a:gs pos="100000">
                  <a:schemeClr val="accent2">
                    <a:alpha val="0"/>
                  </a:schemeClr>
                </a:gs>
                <a:gs pos="50000">
                  <a:schemeClr val="accent1">
                    <a:alpha val="30000"/>
                  </a:schemeClr>
                </a:gs>
                <a:gs pos="0">
                  <a:schemeClr val="accent2">
                    <a:alpha val="0"/>
                  </a:schemeClr>
                </a:gs>
              </a:gsLst>
              <a:lin ang="0" scaled="1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prstClr val="white"/>
                  </a:solidFill>
                </a:ln>
                <a:solidFill>
                  <a:srgbClr val="82318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82" name="矩形 281">
              <a:extLst>
                <a:ext uri="{FF2B5EF4-FFF2-40B4-BE49-F238E27FC236}">
                  <a16:creationId xmlns:a16="http://schemas.microsoft.com/office/drawing/2014/main" id="{0873A719-A707-4D1E-A381-25B8321853AD}"/>
                </a:ext>
              </a:extLst>
            </p:cNvPr>
            <p:cNvSpPr/>
            <p:nvPr/>
          </p:nvSpPr>
          <p:spPr>
            <a:xfrm rot="6320154">
              <a:off x="2385079" y="4067072"/>
              <a:ext cx="7534971" cy="1379966"/>
            </a:xfrm>
            <a:prstGeom prst="rect">
              <a:avLst/>
            </a:prstGeom>
            <a:gradFill>
              <a:gsLst>
                <a:gs pos="100000">
                  <a:schemeClr val="accent2">
                    <a:alpha val="0"/>
                  </a:schemeClr>
                </a:gs>
                <a:gs pos="50000">
                  <a:schemeClr val="accent1">
                    <a:alpha val="30000"/>
                  </a:schemeClr>
                </a:gs>
                <a:gs pos="0">
                  <a:schemeClr val="accent2">
                    <a:alpha val="0"/>
                  </a:schemeClr>
                </a:gs>
              </a:gsLst>
              <a:lin ang="0" scaled="1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prstClr val="white"/>
                  </a:solidFill>
                </a:ln>
                <a:solidFill>
                  <a:srgbClr val="82318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91" name="矩形 290">
            <a:extLst>
              <a:ext uri="{FF2B5EF4-FFF2-40B4-BE49-F238E27FC236}">
                <a16:creationId xmlns:a16="http://schemas.microsoft.com/office/drawing/2014/main" id="{5ECB4C32-A05B-496F-A5AE-6D82AF077566}"/>
              </a:ext>
            </a:extLst>
          </p:cNvPr>
          <p:cNvSpPr/>
          <p:nvPr/>
        </p:nvSpPr>
        <p:spPr>
          <a:xfrm>
            <a:off x="5385588" y="2873425"/>
            <a:ext cx="1211229" cy="1569660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ctr"/>
            <a:r>
              <a:rPr lang="en-US" altLang="zh-CN" sz="9600" i="1" dirty="0">
                <a:gradFill flip="none" rotWithShape="1">
                  <a:gsLst>
                    <a:gs pos="100000">
                      <a:schemeClr val="accent2">
                        <a:alpha val="0"/>
                      </a:schemeClr>
                    </a:gs>
                    <a:gs pos="45000">
                      <a:schemeClr val="accent1"/>
                    </a:gs>
                  </a:gsLst>
                  <a:lin ang="5400000" scaled="1"/>
                  <a:tileRect/>
                </a:gradFill>
                <a:latin typeface="Impact" panose="020B0806030902050204" pitchFamily="34" charset="0"/>
              </a:rPr>
              <a:t>vs</a:t>
            </a:r>
            <a:endParaRPr lang="zh-CN" altLang="en-US" sz="9600" i="1" dirty="0">
              <a:gradFill flip="none" rotWithShape="1">
                <a:gsLst>
                  <a:gs pos="100000">
                    <a:schemeClr val="accent2">
                      <a:alpha val="0"/>
                    </a:schemeClr>
                  </a:gs>
                  <a:gs pos="45000">
                    <a:schemeClr val="accent1"/>
                  </a:gs>
                </a:gsLst>
                <a:lin ang="5400000" scaled="1"/>
                <a:tileRect/>
              </a:gradFill>
              <a:latin typeface="Impact" panose="020B0806030902050204" pitchFamily="34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DF84DF1-97CA-4008-9B22-3A8DF17B3BDB}"/>
              </a:ext>
            </a:extLst>
          </p:cNvPr>
          <p:cNvGrpSpPr/>
          <p:nvPr/>
        </p:nvGrpSpPr>
        <p:grpSpPr>
          <a:xfrm>
            <a:off x="221865" y="2660294"/>
            <a:ext cx="2201536" cy="2929017"/>
            <a:chOff x="1487488" y="1819262"/>
            <a:chExt cx="3564556" cy="4019252"/>
          </a:xfrm>
        </p:grpSpPr>
        <p:sp>
          <p:nvSpPr>
            <p:cNvPr id="15" name="矩形: 圆角 12">
              <a:extLst>
                <a:ext uri="{FF2B5EF4-FFF2-40B4-BE49-F238E27FC236}">
                  <a16:creationId xmlns:a16="http://schemas.microsoft.com/office/drawing/2014/main" id="{DB895663-5E61-4CFE-B163-DA176EDEEC15}"/>
                </a:ext>
              </a:extLst>
            </p:cNvPr>
            <p:cNvSpPr/>
            <p:nvPr/>
          </p:nvSpPr>
          <p:spPr>
            <a:xfrm>
              <a:off x="1487488" y="1819262"/>
              <a:ext cx="3564556" cy="3869774"/>
            </a:xfrm>
            <a:prstGeom prst="roundRect">
              <a:avLst>
                <a:gd name="adj" fmla="val 1998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sx="102000" sy="102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85000"/>
                  </a:schemeClr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" name="矩形: 圆角 14">
              <a:extLst>
                <a:ext uri="{FF2B5EF4-FFF2-40B4-BE49-F238E27FC236}">
                  <a16:creationId xmlns:a16="http://schemas.microsoft.com/office/drawing/2014/main" id="{55B405D8-7733-4AFE-BCC8-95DC6A3F08BA}"/>
                </a:ext>
              </a:extLst>
            </p:cNvPr>
            <p:cNvSpPr/>
            <p:nvPr/>
          </p:nvSpPr>
          <p:spPr>
            <a:xfrm>
              <a:off x="2149742" y="5394963"/>
              <a:ext cx="2240047" cy="443551"/>
            </a:xfrm>
            <a:prstGeom prst="roundRect">
              <a:avLst>
                <a:gd name="adj" fmla="val 50000"/>
              </a:avLst>
            </a:pr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缺失区域较小</a:t>
              </a:r>
            </a:p>
          </p:txBody>
        </p:sp>
        <p:sp>
          <p:nvSpPr>
            <p:cNvPr id="17" name="任意多边形: 形状 17">
              <a:extLst>
                <a:ext uri="{FF2B5EF4-FFF2-40B4-BE49-F238E27FC236}">
                  <a16:creationId xmlns:a16="http://schemas.microsoft.com/office/drawing/2014/main" id="{9A6A5EAC-7829-4263-B0E1-AB49B8FBE363}"/>
                </a:ext>
              </a:extLst>
            </p:cNvPr>
            <p:cNvSpPr/>
            <p:nvPr/>
          </p:nvSpPr>
          <p:spPr>
            <a:xfrm>
              <a:off x="1487488" y="1819268"/>
              <a:ext cx="3564556" cy="72299"/>
            </a:xfrm>
            <a:custGeom>
              <a:avLst/>
              <a:gdLst>
                <a:gd name="connsiteX0" fmla="*/ 71220 w 3564556"/>
                <a:gd name="connsiteY0" fmla="*/ 0 h 72299"/>
                <a:gd name="connsiteX1" fmla="*/ 3493336 w 3564556"/>
                <a:gd name="connsiteY1" fmla="*/ 0 h 72299"/>
                <a:gd name="connsiteX2" fmla="*/ 3564556 w 3564556"/>
                <a:gd name="connsiteY2" fmla="*/ 71220 h 72299"/>
                <a:gd name="connsiteX3" fmla="*/ 3564556 w 3564556"/>
                <a:gd name="connsiteY3" fmla="*/ 72299 h 72299"/>
                <a:gd name="connsiteX4" fmla="*/ 0 w 3564556"/>
                <a:gd name="connsiteY4" fmla="*/ 72299 h 72299"/>
                <a:gd name="connsiteX5" fmla="*/ 0 w 3564556"/>
                <a:gd name="connsiteY5" fmla="*/ 71220 h 72299"/>
                <a:gd name="connsiteX6" fmla="*/ 71220 w 3564556"/>
                <a:gd name="connsiteY6" fmla="*/ 0 h 7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64556" h="72299">
                  <a:moveTo>
                    <a:pt x="71220" y="0"/>
                  </a:moveTo>
                  <a:lnTo>
                    <a:pt x="3493336" y="0"/>
                  </a:lnTo>
                  <a:cubicBezTo>
                    <a:pt x="3532670" y="0"/>
                    <a:pt x="3564556" y="31886"/>
                    <a:pt x="3564556" y="71220"/>
                  </a:cubicBezTo>
                  <a:lnTo>
                    <a:pt x="3564556" y="72299"/>
                  </a:lnTo>
                  <a:lnTo>
                    <a:pt x="0" y="72299"/>
                  </a:lnTo>
                  <a:lnTo>
                    <a:pt x="0" y="71220"/>
                  </a:lnTo>
                  <a:cubicBezTo>
                    <a:pt x="0" y="31886"/>
                    <a:pt x="31886" y="0"/>
                    <a:pt x="71220" y="0"/>
                  </a:cubicBezTo>
                  <a:close/>
                </a:path>
              </a:pathLst>
            </a:cu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254000" sx="101000" sy="101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5DF84DF1-97CA-4008-9B22-3A8DF17B3BDB}"/>
              </a:ext>
            </a:extLst>
          </p:cNvPr>
          <p:cNvGrpSpPr/>
          <p:nvPr/>
        </p:nvGrpSpPr>
        <p:grpSpPr>
          <a:xfrm>
            <a:off x="2583986" y="2660294"/>
            <a:ext cx="2201536" cy="2929018"/>
            <a:chOff x="1487488" y="1819261"/>
            <a:chExt cx="3564556" cy="4019253"/>
          </a:xfrm>
        </p:grpSpPr>
        <p:sp>
          <p:nvSpPr>
            <p:cNvPr id="22" name="矩形: 圆角 12">
              <a:extLst>
                <a:ext uri="{FF2B5EF4-FFF2-40B4-BE49-F238E27FC236}">
                  <a16:creationId xmlns:a16="http://schemas.microsoft.com/office/drawing/2014/main" id="{DB895663-5E61-4CFE-B163-DA176EDEEC15}"/>
                </a:ext>
              </a:extLst>
            </p:cNvPr>
            <p:cNvSpPr/>
            <p:nvPr/>
          </p:nvSpPr>
          <p:spPr>
            <a:xfrm>
              <a:off x="1487488" y="1819261"/>
              <a:ext cx="3564556" cy="3869773"/>
            </a:xfrm>
            <a:prstGeom prst="roundRect">
              <a:avLst>
                <a:gd name="adj" fmla="val 1998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sx="102000" sy="102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85000"/>
                  </a:schemeClr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矩形: 圆角 14">
              <a:extLst>
                <a:ext uri="{FF2B5EF4-FFF2-40B4-BE49-F238E27FC236}">
                  <a16:creationId xmlns:a16="http://schemas.microsoft.com/office/drawing/2014/main" id="{55B405D8-7733-4AFE-BCC8-95DC6A3F08BA}"/>
                </a:ext>
              </a:extLst>
            </p:cNvPr>
            <p:cNvSpPr/>
            <p:nvPr/>
          </p:nvSpPr>
          <p:spPr>
            <a:xfrm>
              <a:off x="2149742" y="5394963"/>
              <a:ext cx="2240047" cy="443551"/>
            </a:xfrm>
            <a:prstGeom prst="roundRect">
              <a:avLst>
                <a:gd name="adj" fmla="val 50000"/>
              </a:avLst>
            </a:pr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缺失区域较大</a:t>
              </a:r>
            </a:p>
          </p:txBody>
        </p:sp>
        <p:sp>
          <p:nvSpPr>
            <p:cNvPr id="24" name="任意多边形: 形状 17">
              <a:extLst>
                <a:ext uri="{FF2B5EF4-FFF2-40B4-BE49-F238E27FC236}">
                  <a16:creationId xmlns:a16="http://schemas.microsoft.com/office/drawing/2014/main" id="{9A6A5EAC-7829-4263-B0E1-AB49B8FBE363}"/>
                </a:ext>
              </a:extLst>
            </p:cNvPr>
            <p:cNvSpPr/>
            <p:nvPr/>
          </p:nvSpPr>
          <p:spPr>
            <a:xfrm>
              <a:off x="1487488" y="1819268"/>
              <a:ext cx="3564556" cy="72299"/>
            </a:xfrm>
            <a:custGeom>
              <a:avLst/>
              <a:gdLst>
                <a:gd name="connsiteX0" fmla="*/ 71220 w 3564556"/>
                <a:gd name="connsiteY0" fmla="*/ 0 h 72299"/>
                <a:gd name="connsiteX1" fmla="*/ 3493336 w 3564556"/>
                <a:gd name="connsiteY1" fmla="*/ 0 h 72299"/>
                <a:gd name="connsiteX2" fmla="*/ 3564556 w 3564556"/>
                <a:gd name="connsiteY2" fmla="*/ 71220 h 72299"/>
                <a:gd name="connsiteX3" fmla="*/ 3564556 w 3564556"/>
                <a:gd name="connsiteY3" fmla="*/ 72299 h 72299"/>
                <a:gd name="connsiteX4" fmla="*/ 0 w 3564556"/>
                <a:gd name="connsiteY4" fmla="*/ 72299 h 72299"/>
                <a:gd name="connsiteX5" fmla="*/ 0 w 3564556"/>
                <a:gd name="connsiteY5" fmla="*/ 71220 h 72299"/>
                <a:gd name="connsiteX6" fmla="*/ 71220 w 3564556"/>
                <a:gd name="connsiteY6" fmla="*/ 0 h 7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64556" h="72299">
                  <a:moveTo>
                    <a:pt x="71220" y="0"/>
                  </a:moveTo>
                  <a:lnTo>
                    <a:pt x="3493336" y="0"/>
                  </a:lnTo>
                  <a:cubicBezTo>
                    <a:pt x="3532670" y="0"/>
                    <a:pt x="3564556" y="31886"/>
                    <a:pt x="3564556" y="71220"/>
                  </a:cubicBezTo>
                  <a:lnTo>
                    <a:pt x="3564556" y="72299"/>
                  </a:lnTo>
                  <a:lnTo>
                    <a:pt x="0" y="72299"/>
                  </a:lnTo>
                  <a:lnTo>
                    <a:pt x="0" y="71220"/>
                  </a:lnTo>
                  <a:cubicBezTo>
                    <a:pt x="0" y="31886"/>
                    <a:pt x="31886" y="0"/>
                    <a:pt x="71220" y="0"/>
                  </a:cubicBezTo>
                  <a:close/>
                </a:path>
              </a:pathLst>
            </a:cu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254000" sx="101000" sy="101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9151EE37-B790-4E71-933E-235DA8932BBC}"/>
              </a:ext>
            </a:extLst>
          </p:cNvPr>
          <p:cNvSpPr/>
          <p:nvPr/>
        </p:nvSpPr>
        <p:spPr>
          <a:xfrm>
            <a:off x="470618" y="3020034"/>
            <a:ext cx="170687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根据物理学中的信息扩散原理，将已知信息沿着等照度线的方向不断向内传播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9151EE37-B790-4E71-933E-235DA8932BBC}"/>
              </a:ext>
            </a:extLst>
          </p:cNvPr>
          <p:cNvSpPr/>
          <p:nvPr/>
        </p:nvSpPr>
        <p:spPr>
          <a:xfrm>
            <a:off x="2831316" y="3025704"/>
            <a:ext cx="170687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根据图像的纹理特征在原图中进行匹配，用匹配到的区域作为参考来进行修复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961" y="3368608"/>
            <a:ext cx="4265871" cy="2111770"/>
          </a:xfrm>
          <a:prstGeom prst="rect">
            <a:avLst/>
          </a:prstGeom>
        </p:spPr>
      </p:pic>
      <p:sp>
        <p:nvSpPr>
          <p:cNvPr id="28" name="Text Box 23">
            <a:extLst>
              <a:ext uri="{FF2B5EF4-FFF2-40B4-BE49-F238E27FC236}">
                <a16:creationId xmlns:a16="http://schemas.microsoft.com/office/drawing/2014/main" id="{B6AFB8E3-8BA0-4063-9A92-E36B92E641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2631" y="5730091"/>
            <a:ext cx="10182224" cy="700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[1] D. Pathak, P.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Krahenbuhl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J. Donahue, T. Darrell, and A. A.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Efros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Context Encoders: Feature Learning by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Inpainting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[C]. IEEE Conference on Computer Vision and Pattern Recognition, 2016.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 Box 23">
            <a:extLst>
              <a:ext uri="{FF2B5EF4-FFF2-40B4-BE49-F238E27FC236}">
                <a16:creationId xmlns:a16="http://schemas.microsoft.com/office/drawing/2014/main" id="{B6AFB8E3-8BA0-4063-9A92-E36B92E641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2891" y="933240"/>
            <a:ext cx="6901705" cy="4589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Context Encoders: Feature Learning by </a:t>
            </a:r>
            <a:r>
              <a:rPr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Inpainting</a:t>
            </a:r>
            <a:r>
              <a:rPr lang="en-US" altLang="zh-CN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[1]</a:t>
            </a:r>
            <a:endParaRPr lang="zh-CN" altLang="en-US" baseline="30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CD035D6D-3CC0-44D5-B117-191A60292D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493" y="1765428"/>
            <a:ext cx="7560499" cy="374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90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1.11111E-6 L -0.29544 -0.16783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79" y="-8403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8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3" grpId="0"/>
      <p:bldP spid="813" grpId="1"/>
      <p:bldP spid="1082" grpId="0"/>
      <p:bldP spid="1082" grpId="1"/>
      <p:bldP spid="1083" grpId="0"/>
      <p:bldP spid="1083" grpId="1"/>
      <p:bldP spid="291" grpId="1"/>
      <p:bldP spid="291" grpId="2"/>
      <p:bldP spid="26" grpId="0"/>
      <p:bldP spid="26" grpId="1"/>
      <p:bldP spid="27" grpId="0"/>
      <p:bldP spid="27" grpId="1"/>
      <p:bldP spid="28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4FC3AC4B-4312-4003-A111-BEC888070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引言</a:t>
            </a:r>
            <a:r>
              <a:rPr lang="en-US" altLang="zh-CN" dirty="0"/>
              <a:t>——</a:t>
            </a:r>
            <a:r>
              <a:rPr lang="zh-CN" altLang="en-US" dirty="0"/>
              <a:t>深度学习方法的关键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C199899-E499-4524-95A6-CAEE8342B8CB}"/>
              </a:ext>
            </a:extLst>
          </p:cNvPr>
          <p:cNvGrpSpPr/>
          <p:nvPr/>
        </p:nvGrpSpPr>
        <p:grpSpPr>
          <a:xfrm>
            <a:off x="6706005" y="1610440"/>
            <a:ext cx="3838182" cy="4370097"/>
            <a:chOff x="1487488" y="1819268"/>
            <a:chExt cx="3564556" cy="4019267"/>
          </a:xfrm>
        </p:grpSpPr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873DB7C2-EE35-44BE-8417-439EDC32C727}"/>
                </a:ext>
              </a:extLst>
            </p:cNvPr>
            <p:cNvSpPr/>
            <p:nvPr/>
          </p:nvSpPr>
          <p:spPr>
            <a:xfrm>
              <a:off x="1487488" y="1819268"/>
              <a:ext cx="3564556" cy="3869789"/>
            </a:xfrm>
            <a:prstGeom prst="roundRect">
              <a:avLst>
                <a:gd name="adj" fmla="val 1998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sx="102000" sy="102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85000"/>
                  </a:schemeClr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1AA43DE3-7BFD-4577-81FF-79D918B2E2E0}"/>
                </a:ext>
              </a:extLst>
            </p:cNvPr>
            <p:cNvSpPr/>
            <p:nvPr/>
          </p:nvSpPr>
          <p:spPr>
            <a:xfrm>
              <a:off x="2149601" y="5394982"/>
              <a:ext cx="2240330" cy="443553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+mj-ea"/>
                  <a:ea typeface="+mj-ea"/>
                </a:rPr>
                <a:t>×</a:t>
              </a:r>
              <a:r>
                <a:rPr lang="zh-CN" altLang="en-US" b="1" dirty="0">
                  <a:solidFill>
                    <a:schemeClr val="bg1"/>
                  </a:solidFill>
                  <a:latin typeface="+mj-ea"/>
                  <a:ea typeface="+mj-ea"/>
                </a:rPr>
                <a:t>算法结果不理想</a:t>
              </a: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C7F0B4F7-8B56-46C1-94F2-772BDFF3A220}"/>
                </a:ext>
              </a:extLst>
            </p:cNvPr>
            <p:cNvSpPr/>
            <p:nvPr/>
          </p:nvSpPr>
          <p:spPr>
            <a:xfrm>
              <a:off x="1487488" y="1819268"/>
              <a:ext cx="3564556" cy="72299"/>
            </a:xfrm>
            <a:custGeom>
              <a:avLst/>
              <a:gdLst>
                <a:gd name="connsiteX0" fmla="*/ 71220 w 3564556"/>
                <a:gd name="connsiteY0" fmla="*/ 0 h 72299"/>
                <a:gd name="connsiteX1" fmla="*/ 3493336 w 3564556"/>
                <a:gd name="connsiteY1" fmla="*/ 0 h 72299"/>
                <a:gd name="connsiteX2" fmla="*/ 3564556 w 3564556"/>
                <a:gd name="connsiteY2" fmla="*/ 71220 h 72299"/>
                <a:gd name="connsiteX3" fmla="*/ 3564556 w 3564556"/>
                <a:gd name="connsiteY3" fmla="*/ 72299 h 72299"/>
                <a:gd name="connsiteX4" fmla="*/ 0 w 3564556"/>
                <a:gd name="connsiteY4" fmla="*/ 72299 h 72299"/>
                <a:gd name="connsiteX5" fmla="*/ 0 w 3564556"/>
                <a:gd name="connsiteY5" fmla="*/ 71220 h 72299"/>
                <a:gd name="connsiteX6" fmla="*/ 71220 w 3564556"/>
                <a:gd name="connsiteY6" fmla="*/ 0 h 7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64556" h="72299">
                  <a:moveTo>
                    <a:pt x="71220" y="0"/>
                  </a:moveTo>
                  <a:lnTo>
                    <a:pt x="3493336" y="0"/>
                  </a:lnTo>
                  <a:cubicBezTo>
                    <a:pt x="3532670" y="0"/>
                    <a:pt x="3564556" y="31886"/>
                    <a:pt x="3564556" y="71220"/>
                  </a:cubicBezTo>
                  <a:lnTo>
                    <a:pt x="3564556" y="72299"/>
                  </a:lnTo>
                  <a:lnTo>
                    <a:pt x="0" y="72299"/>
                  </a:lnTo>
                  <a:lnTo>
                    <a:pt x="0" y="71220"/>
                  </a:lnTo>
                  <a:cubicBezTo>
                    <a:pt x="0" y="31886"/>
                    <a:pt x="31886" y="0"/>
                    <a:pt x="71220" y="0"/>
                  </a:cubicBezTo>
                  <a:close/>
                </a:path>
              </a:pathLst>
            </a:cu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254000" sx="101000" sy="101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34" name="矩形 33">
            <a:extLst>
              <a:ext uri="{FF2B5EF4-FFF2-40B4-BE49-F238E27FC236}">
                <a16:creationId xmlns:a16="http://schemas.microsoft.com/office/drawing/2014/main" id="{BC37C134-9F05-4E6E-A5F4-D303B4D57245}"/>
              </a:ext>
            </a:extLst>
          </p:cNvPr>
          <p:cNvSpPr/>
          <p:nvPr/>
        </p:nvSpPr>
        <p:spPr>
          <a:xfrm>
            <a:off x="7045314" y="2428431"/>
            <a:ext cx="3159564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现有图像修复软件多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基于传统算法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，效果不理想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耗时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与待修复区域大小呈正相关</a:t>
            </a: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只支持对单张图片进行处理或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多张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处理效果不理想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2" name="组合 321">
            <a:extLst>
              <a:ext uri="{FF2B5EF4-FFF2-40B4-BE49-F238E27FC236}">
                <a16:creationId xmlns:a16="http://schemas.microsoft.com/office/drawing/2014/main" id="{8B2E15F7-ED1C-46A5-A232-2C98B5B7BF79}"/>
              </a:ext>
            </a:extLst>
          </p:cNvPr>
          <p:cNvGrpSpPr/>
          <p:nvPr/>
        </p:nvGrpSpPr>
        <p:grpSpPr>
          <a:xfrm rot="16200000">
            <a:off x="10924226" y="1802541"/>
            <a:ext cx="444597" cy="1204674"/>
            <a:chOff x="4186356" y="1624876"/>
            <a:chExt cx="444597" cy="3276600"/>
          </a:xfrm>
        </p:grpSpPr>
        <p:cxnSp>
          <p:nvCxnSpPr>
            <p:cNvPr id="323" name="直接连接符 322">
              <a:extLst>
                <a:ext uri="{FF2B5EF4-FFF2-40B4-BE49-F238E27FC236}">
                  <a16:creationId xmlns:a16="http://schemas.microsoft.com/office/drawing/2014/main" id="{BC16B2BD-E784-4E14-8962-F22ABA0EB75A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直接连接符 323">
              <a:extLst>
                <a:ext uri="{FF2B5EF4-FFF2-40B4-BE49-F238E27FC236}">
                  <a16:creationId xmlns:a16="http://schemas.microsoft.com/office/drawing/2014/main" id="{EB385523-AA95-408F-8BEE-AC851130675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207372" y="2816586"/>
              <a:ext cx="2383418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直接连接符 327">
              <a:extLst>
                <a:ext uri="{FF2B5EF4-FFF2-40B4-BE49-F238E27FC236}">
                  <a16:creationId xmlns:a16="http://schemas.microsoft.com/office/drawing/2014/main" id="{F929CF69-1272-4B27-BB35-70B1B13F504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309851" y="2501382"/>
              <a:ext cx="1753009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0" name="组合 329">
            <a:extLst>
              <a:ext uri="{FF2B5EF4-FFF2-40B4-BE49-F238E27FC236}">
                <a16:creationId xmlns:a16="http://schemas.microsoft.com/office/drawing/2014/main" id="{CF0EE34C-7FA0-482C-AAD7-A6D9C08FEF0F}"/>
              </a:ext>
            </a:extLst>
          </p:cNvPr>
          <p:cNvGrpSpPr/>
          <p:nvPr/>
        </p:nvGrpSpPr>
        <p:grpSpPr>
          <a:xfrm rot="5400000" flipH="1">
            <a:off x="835374" y="1802541"/>
            <a:ext cx="444597" cy="1204674"/>
            <a:chOff x="4186356" y="1624876"/>
            <a:chExt cx="444597" cy="3276600"/>
          </a:xfrm>
        </p:grpSpPr>
        <p:cxnSp>
          <p:nvCxnSpPr>
            <p:cNvPr id="331" name="直接连接符 330">
              <a:extLst>
                <a:ext uri="{FF2B5EF4-FFF2-40B4-BE49-F238E27FC236}">
                  <a16:creationId xmlns:a16="http://schemas.microsoft.com/office/drawing/2014/main" id="{F6B0054D-2B18-4037-8906-0E07BDBF02DF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直接连接符 331">
              <a:extLst>
                <a:ext uri="{FF2B5EF4-FFF2-40B4-BE49-F238E27FC236}">
                  <a16:creationId xmlns:a16="http://schemas.microsoft.com/office/drawing/2014/main" id="{F9B4B98D-5546-4BEB-A680-62BFC778CAF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207372" y="2816586"/>
              <a:ext cx="2383418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直接连接符 332">
              <a:extLst>
                <a:ext uri="{FF2B5EF4-FFF2-40B4-BE49-F238E27FC236}">
                  <a16:creationId xmlns:a16="http://schemas.microsoft.com/office/drawing/2014/main" id="{6512E69D-B9A3-4AC9-931B-CC703992F8E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309851" y="2501382"/>
              <a:ext cx="1753009" cy="0"/>
            </a:xfrm>
            <a:prstGeom prst="line">
              <a:avLst/>
            </a:prstGeom>
            <a:ln w="38100">
              <a:gradFill flip="none" rotWithShape="1">
                <a:gsLst>
                  <a:gs pos="30000">
                    <a:schemeClr val="accent1"/>
                  </a:gs>
                  <a:gs pos="100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2278A1F2-70BF-419F-9C36-0EEE21CBA488}"/>
              </a:ext>
            </a:extLst>
          </p:cNvPr>
          <p:cNvSpPr/>
          <p:nvPr/>
        </p:nvSpPr>
        <p:spPr>
          <a:xfrm rot="7064922">
            <a:off x="3774824" y="60087"/>
            <a:ext cx="4461377" cy="1436241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50000">
                <a:schemeClr val="accent1">
                  <a:alpha val="20000"/>
                </a:schemeClr>
              </a:gs>
              <a:gs pos="0">
                <a:schemeClr val="accent2">
                  <a:alpha val="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prstClr val="white"/>
                </a:solidFill>
              </a:ln>
              <a:solidFill>
                <a:srgbClr val="82318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9245124-7A80-4878-BA35-00B9714AEFC0}"/>
              </a:ext>
            </a:extLst>
          </p:cNvPr>
          <p:cNvSpPr/>
          <p:nvPr/>
        </p:nvSpPr>
        <p:spPr>
          <a:xfrm rot="7064922">
            <a:off x="3955800" y="5361673"/>
            <a:ext cx="4461377" cy="1436241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50000">
                <a:schemeClr val="accent1">
                  <a:alpha val="20000"/>
                </a:schemeClr>
              </a:gs>
              <a:gs pos="0">
                <a:schemeClr val="accent2">
                  <a:alpha val="0"/>
                </a:schemeClr>
              </a:gs>
            </a:gsLst>
            <a:lin ang="0" scaled="1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prstClr val="white"/>
                </a:solidFill>
              </a:ln>
              <a:solidFill>
                <a:srgbClr val="82318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DF84DF1-97CA-4008-9B22-3A8DF17B3BDB}"/>
              </a:ext>
            </a:extLst>
          </p:cNvPr>
          <p:cNvGrpSpPr/>
          <p:nvPr/>
        </p:nvGrpSpPr>
        <p:grpSpPr>
          <a:xfrm>
            <a:off x="6706006" y="1610439"/>
            <a:ext cx="3838182" cy="4370098"/>
            <a:chOff x="1487488" y="1819262"/>
            <a:chExt cx="3564556" cy="4019252"/>
          </a:xfrm>
        </p:grpSpPr>
        <p:sp>
          <p:nvSpPr>
            <p:cNvPr id="37" name="矩形: 圆角 12">
              <a:extLst>
                <a:ext uri="{FF2B5EF4-FFF2-40B4-BE49-F238E27FC236}">
                  <a16:creationId xmlns:a16="http://schemas.microsoft.com/office/drawing/2014/main" id="{DB895663-5E61-4CFE-B163-DA176EDEEC15}"/>
                </a:ext>
              </a:extLst>
            </p:cNvPr>
            <p:cNvSpPr/>
            <p:nvPr/>
          </p:nvSpPr>
          <p:spPr>
            <a:xfrm>
              <a:off x="1487488" y="1819262"/>
              <a:ext cx="3564556" cy="3869774"/>
            </a:xfrm>
            <a:prstGeom prst="roundRect">
              <a:avLst>
                <a:gd name="adj" fmla="val 1998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sx="102000" sy="102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85000"/>
                  </a:schemeClr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8" name="矩形: 圆角 14">
              <a:extLst>
                <a:ext uri="{FF2B5EF4-FFF2-40B4-BE49-F238E27FC236}">
                  <a16:creationId xmlns:a16="http://schemas.microsoft.com/office/drawing/2014/main" id="{55B405D8-7733-4AFE-BCC8-95DC6A3F08BA}"/>
                </a:ext>
              </a:extLst>
            </p:cNvPr>
            <p:cNvSpPr/>
            <p:nvPr/>
          </p:nvSpPr>
          <p:spPr>
            <a:xfrm>
              <a:off x="2149742" y="5394963"/>
              <a:ext cx="2240047" cy="443551"/>
            </a:xfrm>
            <a:prstGeom prst="roundRect">
              <a:avLst>
                <a:gd name="adj" fmla="val 50000"/>
              </a:avLst>
            </a:pr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+mj-ea"/>
                  <a:ea typeface="+mj-ea"/>
                </a:rPr>
                <a:t>生成对抗网络</a:t>
              </a:r>
            </a:p>
          </p:txBody>
        </p:sp>
        <p:sp>
          <p:nvSpPr>
            <p:cNvPr id="39" name="任意多边形: 形状 17">
              <a:extLst>
                <a:ext uri="{FF2B5EF4-FFF2-40B4-BE49-F238E27FC236}">
                  <a16:creationId xmlns:a16="http://schemas.microsoft.com/office/drawing/2014/main" id="{9A6A5EAC-7829-4263-B0E1-AB49B8FBE363}"/>
                </a:ext>
              </a:extLst>
            </p:cNvPr>
            <p:cNvSpPr/>
            <p:nvPr/>
          </p:nvSpPr>
          <p:spPr>
            <a:xfrm>
              <a:off x="1487488" y="1819268"/>
              <a:ext cx="3564556" cy="72299"/>
            </a:xfrm>
            <a:custGeom>
              <a:avLst/>
              <a:gdLst>
                <a:gd name="connsiteX0" fmla="*/ 71220 w 3564556"/>
                <a:gd name="connsiteY0" fmla="*/ 0 h 72299"/>
                <a:gd name="connsiteX1" fmla="*/ 3493336 w 3564556"/>
                <a:gd name="connsiteY1" fmla="*/ 0 h 72299"/>
                <a:gd name="connsiteX2" fmla="*/ 3564556 w 3564556"/>
                <a:gd name="connsiteY2" fmla="*/ 71220 h 72299"/>
                <a:gd name="connsiteX3" fmla="*/ 3564556 w 3564556"/>
                <a:gd name="connsiteY3" fmla="*/ 72299 h 72299"/>
                <a:gd name="connsiteX4" fmla="*/ 0 w 3564556"/>
                <a:gd name="connsiteY4" fmla="*/ 72299 h 72299"/>
                <a:gd name="connsiteX5" fmla="*/ 0 w 3564556"/>
                <a:gd name="connsiteY5" fmla="*/ 71220 h 72299"/>
                <a:gd name="connsiteX6" fmla="*/ 71220 w 3564556"/>
                <a:gd name="connsiteY6" fmla="*/ 0 h 7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64556" h="72299">
                  <a:moveTo>
                    <a:pt x="71220" y="0"/>
                  </a:moveTo>
                  <a:lnTo>
                    <a:pt x="3493336" y="0"/>
                  </a:lnTo>
                  <a:cubicBezTo>
                    <a:pt x="3532670" y="0"/>
                    <a:pt x="3564556" y="31886"/>
                    <a:pt x="3564556" y="71220"/>
                  </a:cubicBezTo>
                  <a:lnTo>
                    <a:pt x="3564556" y="72299"/>
                  </a:lnTo>
                  <a:lnTo>
                    <a:pt x="0" y="72299"/>
                  </a:lnTo>
                  <a:lnTo>
                    <a:pt x="0" y="71220"/>
                  </a:lnTo>
                  <a:cubicBezTo>
                    <a:pt x="0" y="31886"/>
                    <a:pt x="31886" y="0"/>
                    <a:pt x="71220" y="0"/>
                  </a:cubicBezTo>
                  <a:close/>
                </a:path>
              </a:pathLst>
            </a:cu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254000" sx="101000" sy="101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F95C6E61-6BD8-4F0C-9BE4-43952EF94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42" y="1744538"/>
            <a:ext cx="3474908" cy="2098384"/>
          </a:xfrm>
          <a:prstGeom prst="rect">
            <a:avLst/>
          </a:pr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8BAA9733-B1F0-4D93-AD83-AE6ADE1CBD28}"/>
              </a:ext>
            </a:extLst>
          </p:cNvPr>
          <p:cNvGrpSpPr/>
          <p:nvPr/>
        </p:nvGrpSpPr>
        <p:grpSpPr>
          <a:xfrm>
            <a:off x="1660010" y="1610440"/>
            <a:ext cx="3838182" cy="4370098"/>
            <a:chOff x="1487488" y="1819262"/>
            <a:chExt cx="3564556" cy="4019252"/>
          </a:xfrm>
        </p:grpSpPr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CAFB8398-A494-4326-B60C-DA7A10734328}"/>
                </a:ext>
              </a:extLst>
            </p:cNvPr>
            <p:cNvSpPr/>
            <p:nvPr/>
          </p:nvSpPr>
          <p:spPr>
            <a:xfrm>
              <a:off x="1487488" y="1819262"/>
              <a:ext cx="3564556" cy="3869774"/>
            </a:xfrm>
            <a:prstGeom prst="roundRect">
              <a:avLst>
                <a:gd name="adj" fmla="val 1998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sx="102000" sy="102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85000"/>
                  </a:schemeClr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C23238DB-F14C-4E01-A93D-AF9B7E95FBFC}"/>
                </a:ext>
              </a:extLst>
            </p:cNvPr>
            <p:cNvSpPr/>
            <p:nvPr/>
          </p:nvSpPr>
          <p:spPr>
            <a:xfrm>
              <a:off x="2149742" y="5394963"/>
              <a:ext cx="2240047" cy="443551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+mj-ea"/>
                  <a:ea typeface="+mj-ea"/>
                </a:rPr>
                <a:t>×</a:t>
              </a:r>
              <a:r>
                <a:rPr lang="zh-CN" altLang="en-US" b="1" dirty="0">
                  <a:solidFill>
                    <a:schemeClr val="bg1"/>
                  </a:solidFill>
                  <a:latin typeface="+mj-ea"/>
                  <a:ea typeface="+mj-ea"/>
                </a:rPr>
                <a:t>标注过程繁琐</a:t>
              </a: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48A5C2D5-F4F8-4EB8-B724-896693C352AC}"/>
                </a:ext>
              </a:extLst>
            </p:cNvPr>
            <p:cNvSpPr/>
            <p:nvPr/>
          </p:nvSpPr>
          <p:spPr>
            <a:xfrm>
              <a:off x="1487488" y="1819268"/>
              <a:ext cx="3564556" cy="72299"/>
            </a:xfrm>
            <a:custGeom>
              <a:avLst/>
              <a:gdLst>
                <a:gd name="connsiteX0" fmla="*/ 71220 w 3564556"/>
                <a:gd name="connsiteY0" fmla="*/ 0 h 72299"/>
                <a:gd name="connsiteX1" fmla="*/ 3493336 w 3564556"/>
                <a:gd name="connsiteY1" fmla="*/ 0 h 72299"/>
                <a:gd name="connsiteX2" fmla="*/ 3564556 w 3564556"/>
                <a:gd name="connsiteY2" fmla="*/ 71220 h 72299"/>
                <a:gd name="connsiteX3" fmla="*/ 3564556 w 3564556"/>
                <a:gd name="connsiteY3" fmla="*/ 72299 h 72299"/>
                <a:gd name="connsiteX4" fmla="*/ 0 w 3564556"/>
                <a:gd name="connsiteY4" fmla="*/ 72299 h 72299"/>
                <a:gd name="connsiteX5" fmla="*/ 0 w 3564556"/>
                <a:gd name="connsiteY5" fmla="*/ 71220 h 72299"/>
                <a:gd name="connsiteX6" fmla="*/ 71220 w 3564556"/>
                <a:gd name="connsiteY6" fmla="*/ 0 h 7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64556" h="72299">
                  <a:moveTo>
                    <a:pt x="71220" y="0"/>
                  </a:moveTo>
                  <a:lnTo>
                    <a:pt x="3493336" y="0"/>
                  </a:lnTo>
                  <a:cubicBezTo>
                    <a:pt x="3532670" y="0"/>
                    <a:pt x="3564556" y="31886"/>
                    <a:pt x="3564556" y="71220"/>
                  </a:cubicBezTo>
                  <a:lnTo>
                    <a:pt x="3564556" y="72299"/>
                  </a:lnTo>
                  <a:lnTo>
                    <a:pt x="0" y="72299"/>
                  </a:lnTo>
                  <a:lnTo>
                    <a:pt x="0" y="71220"/>
                  </a:lnTo>
                  <a:cubicBezTo>
                    <a:pt x="0" y="31886"/>
                    <a:pt x="31886" y="0"/>
                    <a:pt x="71220" y="0"/>
                  </a:cubicBezTo>
                  <a:close/>
                </a:path>
              </a:pathLst>
            </a:cu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254000" sx="101000" sy="101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BA74A08A-5962-445C-893F-183B24048BE0}"/>
              </a:ext>
            </a:extLst>
          </p:cNvPr>
          <p:cNvSpPr/>
          <p:nvPr/>
        </p:nvSpPr>
        <p:spPr>
          <a:xfrm>
            <a:off x="1999319" y="1714546"/>
            <a:ext cx="3159564" cy="4170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对图像修复算法而言，需要修复的区域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默认是已知的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对修复软件而言，待修复的区域需要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人工标注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耗时耗力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标注的准确性会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大大影响修复结果的好坏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因此，对实际应用软件来说，标注过程的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重要性不亚于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图像修复过程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115CE0A0-7CD4-4B4B-A4C4-79325F428767}"/>
              </a:ext>
            </a:extLst>
          </p:cNvPr>
          <p:cNvGrpSpPr/>
          <p:nvPr/>
        </p:nvGrpSpPr>
        <p:grpSpPr>
          <a:xfrm>
            <a:off x="1662072" y="1630979"/>
            <a:ext cx="3838182" cy="4370098"/>
            <a:chOff x="1487488" y="1819262"/>
            <a:chExt cx="3564556" cy="4019252"/>
          </a:xfrm>
        </p:grpSpPr>
        <p:sp>
          <p:nvSpPr>
            <p:cNvPr id="47" name="矩形: 圆角 12">
              <a:extLst>
                <a:ext uri="{FF2B5EF4-FFF2-40B4-BE49-F238E27FC236}">
                  <a16:creationId xmlns:a16="http://schemas.microsoft.com/office/drawing/2014/main" id="{62FC208B-2D6F-41EB-977F-E3A4C6230361}"/>
                </a:ext>
              </a:extLst>
            </p:cNvPr>
            <p:cNvSpPr/>
            <p:nvPr/>
          </p:nvSpPr>
          <p:spPr>
            <a:xfrm>
              <a:off x="1487488" y="1819262"/>
              <a:ext cx="3564556" cy="3869774"/>
            </a:xfrm>
            <a:prstGeom prst="roundRect">
              <a:avLst>
                <a:gd name="adj" fmla="val 1998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sx="102000" sy="102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85000"/>
                  </a:schemeClr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8" name="矩形: 圆角 14">
              <a:extLst>
                <a:ext uri="{FF2B5EF4-FFF2-40B4-BE49-F238E27FC236}">
                  <a16:creationId xmlns:a16="http://schemas.microsoft.com/office/drawing/2014/main" id="{2E89D2AD-E048-42F1-A655-FCEB4893BB5D}"/>
                </a:ext>
              </a:extLst>
            </p:cNvPr>
            <p:cNvSpPr/>
            <p:nvPr/>
          </p:nvSpPr>
          <p:spPr>
            <a:xfrm>
              <a:off x="2149742" y="5394963"/>
              <a:ext cx="2240047" cy="443551"/>
            </a:xfrm>
            <a:prstGeom prst="roundRect">
              <a:avLst>
                <a:gd name="adj" fmla="val 50000"/>
              </a:avLst>
            </a:pr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+mj-ea"/>
                  <a:ea typeface="+mj-ea"/>
                </a:rPr>
                <a:t>编码</a:t>
              </a:r>
              <a:r>
                <a:rPr lang="en-US" altLang="zh-CN" b="1" dirty="0">
                  <a:solidFill>
                    <a:schemeClr val="bg1"/>
                  </a:solidFill>
                  <a:latin typeface="+mj-ea"/>
                  <a:ea typeface="+mj-ea"/>
                </a:rPr>
                <a:t>-</a:t>
              </a:r>
              <a:r>
                <a:rPr lang="zh-CN" altLang="en-US" b="1" dirty="0">
                  <a:solidFill>
                    <a:schemeClr val="bg1"/>
                  </a:solidFill>
                  <a:latin typeface="+mj-ea"/>
                  <a:ea typeface="+mj-ea"/>
                </a:rPr>
                <a:t>解码网络结构</a:t>
              </a:r>
            </a:p>
          </p:txBody>
        </p:sp>
        <p:sp>
          <p:nvSpPr>
            <p:cNvPr id="49" name="任意多边形: 形状 17">
              <a:extLst>
                <a:ext uri="{FF2B5EF4-FFF2-40B4-BE49-F238E27FC236}">
                  <a16:creationId xmlns:a16="http://schemas.microsoft.com/office/drawing/2014/main" id="{A7761285-5CD1-4A96-B0A6-3ABC3F93A021}"/>
                </a:ext>
              </a:extLst>
            </p:cNvPr>
            <p:cNvSpPr/>
            <p:nvPr/>
          </p:nvSpPr>
          <p:spPr>
            <a:xfrm>
              <a:off x="1487488" y="1819268"/>
              <a:ext cx="3564556" cy="72299"/>
            </a:xfrm>
            <a:custGeom>
              <a:avLst/>
              <a:gdLst>
                <a:gd name="connsiteX0" fmla="*/ 71220 w 3564556"/>
                <a:gd name="connsiteY0" fmla="*/ 0 h 72299"/>
                <a:gd name="connsiteX1" fmla="*/ 3493336 w 3564556"/>
                <a:gd name="connsiteY1" fmla="*/ 0 h 72299"/>
                <a:gd name="connsiteX2" fmla="*/ 3564556 w 3564556"/>
                <a:gd name="connsiteY2" fmla="*/ 71220 h 72299"/>
                <a:gd name="connsiteX3" fmla="*/ 3564556 w 3564556"/>
                <a:gd name="connsiteY3" fmla="*/ 72299 h 72299"/>
                <a:gd name="connsiteX4" fmla="*/ 0 w 3564556"/>
                <a:gd name="connsiteY4" fmla="*/ 72299 h 72299"/>
                <a:gd name="connsiteX5" fmla="*/ 0 w 3564556"/>
                <a:gd name="connsiteY5" fmla="*/ 71220 h 72299"/>
                <a:gd name="connsiteX6" fmla="*/ 71220 w 3564556"/>
                <a:gd name="connsiteY6" fmla="*/ 0 h 7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64556" h="72299">
                  <a:moveTo>
                    <a:pt x="71220" y="0"/>
                  </a:moveTo>
                  <a:lnTo>
                    <a:pt x="3493336" y="0"/>
                  </a:lnTo>
                  <a:cubicBezTo>
                    <a:pt x="3532670" y="0"/>
                    <a:pt x="3564556" y="31886"/>
                    <a:pt x="3564556" y="71220"/>
                  </a:cubicBezTo>
                  <a:lnTo>
                    <a:pt x="3564556" y="72299"/>
                  </a:lnTo>
                  <a:lnTo>
                    <a:pt x="0" y="72299"/>
                  </a:lnTo>
                  <a:lnTo>
                    <a:pt x="0" y="71220"/>
                  </a:lnTo>
                  <a:cubicBezTo>
                    <a:pt x="0" y="31886"/>
                    <a:pt x="31886" y="0"/>
                    <a:pt x="71220" y="0"/>
                  </a:cubicBezTo>
                  <a:close/>
                </a:path>
              </a:pathLst>
            </a:custGeom>
            <a:gradFill>
              <a:gsLst>
                <a:gs pos="3000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  <a:effectLst>
              <a:outerShdw blurRad="254000" sx="101000" sy="101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50" name="矩形 49">
            <a:extLst>
              <a:ext uri="{FF2B5EF4-FFF2-40B4-BE49-F238E27FC236}">
                <a16:creationId xmlns:a16="http://schemas.microsoft.com/office/drawing/2014/main" id="{4299B4DA-3C2E-45D4-94B1-DBEE85254CFA}"/>
              </a:ext>
            </a:extLst>
          </p:cNvPr>
          <p:cNvSpPr/>
          <p:nvPr/>
        </p:nvSpPr>
        <p:spPr>
          <a:xfrm>
            <a:off x="1985742" y="1745631"/>
            <a:ext cx="3159564" cy="2049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输入层和输出层大小相同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中间层特征的维度小于输入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压缩数据，降低特征维度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使网络学到主要、高层次特征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52000" algn="just">
              <a:lnSpc>
                <a:spcPct val="15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进一步学习如何修复结构信息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474D2CB2-77D2-49EE-AFC5-BF72CBAFE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146" y="3842921"/>
            <a:ext cx="2348793" cy="1583713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9ACD8CB0-9C85-4AF0-B3A1-9644FC10AF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608" y="3882038"/>
            <a:ext cx="3535742" cy="150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37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44444E-6 L -0.2069 -0.1333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52" y="-66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953981-5D72-4687-B670-BED3C9DC24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0623" y="1495609"/>
            <a:ext cx="3168459" cy="7017306"/>
          </a:xfrm>
        </p:spPr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2431EE9-8B7F-4EA7-840B-8435296D54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51324" y="2856485"/>
            <a:ext cx="5216027" cy="923330"/>
          </a:xfrm>
        </p:spPr>
        <p:txBody>
          <a:bodyPr/>
          <a:lstStyle/>
          <a:p>
            <a:r>
              <a:rPr lang="zh-CN" altLang="en-US" dirty="0"/>
              <a:t>论文介绍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C996BEB-99C9-4150-B8BB-E684EA3508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51324" y="3824452"/>
            <a:ext cx="5216027" cy="1179810"/>
          </a:xfrm>
        </p:spPr>
        <p:txBody>
          <a:bodyPr/>
          <a:lstStyle/>
          <a:p>
            <a:r>
              <a:rPr lang="en-US" altLang="zh-CN" sz="2000" dirty="0" err="1">
                <a:solidFill>
                  <a:srgbClr val="EEEAE6"/>
                </a:solidFill>
              </a:rPr>
              <a:t>EdgeConnect</a:t>
            </a:r>
            <a:r>
              <a:rPr lang="en-US" altLang="zh-CN" sz="2000" dirty="0">
                <a:solidFill>
                  <a:srgbClr val="EEEAE6"/>
                </a:solidFill>
              </a:rPr>
              <a:t>: </a:t>
            </a:r>
          </a:p>
          <a:p>
            <a:r>
              <a:rPr lang="en-US" altLang="zh-CN" sz="2000" dirty="0">
                <a:solidFill>
                  <a:srgbClr val="EEEAE6"/>
                </a:solidFill>
              </a:rPr>
              <a:t>Structure Guided Image Inpainting </a:t>
            </a:r>
          </a:p>
          <a:p>
            <a:r>
              <a:rPr lang="en-US" altLang="zh-CN" sz="2000" dirty="0">
                <a:solidFill>
                  <a:srgbClr val="EEEAE6"/>
                </a:solidFill>
              </a:rPr>
              <a:t>using Edge Prediction</a:t>
            </a:r>
          </a:p>
        </p:txBody>
      </p:sp>
    </p:spTree>
    <p:extLst>
      <p:ext uri="{BB962C8B-B14F-4D97-AF65-F5344CB8AC3E}">
        <p14:creationId xmlns:p14="http://schemas.microsoft.com/office/powerpoint/2010/main" val="323900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4FC3AC4B-4312-4003-A111-BEC888070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582"/>
            <a:ext cx="8833176" cy="556581"/>
          </a:xfrm>
        </p:spPr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论文介绍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F4909AC-F673-4CDC-9178-34F34D6947E5}"/>
              </a:ext>
            </a:extLst>
          </p:cNvPr>
          <p:cNvSpPr/>
          <p:nvPr/>
        </p:nvSpPr>
        <p:spPr>
          <a:xfrm>
            <a:off x="0" y="2027918"/>
            <a:ext cx="12192000" cy="36507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effectLst>
                <a:outerShdw blurRad="63500" sx="102000" sy="102000" algn="ctr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87C5F4F7-4839-41DF-871C-960E81EDF103}"/>
              </a:ext>
            </a:extLst>
          </p:cNvPr>
          <p:cNvGrpSpPr/>
          <p:nvPr/>
        </p:nvGrpSpPr>
        <p:grpSpPr>
          <a:xfrm rot="353185">
            <a:off x="5349452" y="-1666539"/>
            <a:ext cx="1493096" cy="10191079"/>
            <a:chOff x="5349452" y="-1666539"/>
            <a:chExt cx="1493096" cy="10191079"/>
          </a:xfrm>
        </p:grpSpPr>
        <p:sp>
          <p:nvSpPr>
            <p:cNvPr id="281" name="矩形 280">
              <a:extLst>
                <a:ext uri="{FF2B5EF4-FFF2-40B4-BE49-F238E27FC236}">
                  <a16:creationId xmlns:a16="http://schemas.microsoft.com/office/drawing/2014/main" id="{8E3CC7D2-48D4-41F8-BCD8-FBD85EBD731C}"/>
                </a:ext>
              </a:extLst>
            </p:cNvPr>
            <p:cNvSpPr/>
            <p:nvPr/>
          </p:nvSpPr>
          <p:spPr>
            <a:xfrm rot="6320154">
              <a:off x="2271949" y="1410964"/>
              <a:ext cx="7534971" cy="1379966"/>
            </a:xfrm>
            <a:prstGeom prst="rect">
              <a:avLst/>
            </a:prstGeom>
            <a:gradFill>
              <a:gsLst>
                <a:gs pos="100000">
                  <a:schemeClr val="accent2">
                    <a:alpha val="0"/>
                  </a:schemeClr>
                </a:gs>
                <a:gs pos="50000">
                  <a:schemeClr val="accent1">
                    <a:alpha val="30000"/>
                  </a:schemeClr>
                </a:gs>
                <a:gs pos="0">
                  <a:schemeClr val="accent2">
                    <a:alpha val="0"/>
                  </a:schemeClr>
                </a:gs>
              </a:gsLst>
              <a:lin ang="0" scaled="1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prstClr val="white"/>
                  </a:solidFill>
                </a:ln>
                <a:solidFill>
                  <a:srgbClr val="82318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82" name="矩形 281">
              <a:extLst>
                <a:ext uri="{FF2B5EF4-FFF2-40B4-BE49-F238E27FC236}">
                  <a16:creationId xmlns:a16="http://schemas.microsoft.com/office/drawing/2014/main" id="{0873A719-A707-4D1E-A381-25B8321853AD}"/>
                </a:ext>
              </a:extLst>
            </p:cNvPr>
            <p:cNvSpPr/>
            <p:nvPr/>
          </p:nvSpPr>
          <p:spPr>
            <a:xfrm rot="6320154">
              <a:off x="2385079" y="4067072"/>
              <a:ext cx="7534971" cy="1379966"/>
            </a:xfrm>
            <a:prstGeom prst="rect">
              <a:avLst/>
            </a:prstGeom>
            <a:gradFill>
              <a:gsLst>
                <a:gs pos="100000">
                  <a:schemeClr val="accent2">
                    <a:alpha val="0"/>
                  </a:schemeClr>
                </a:gs>
                <a:gs pos="50000">
                  <a:schemeClr val="accent1">
                    <a:alpha val="30000"/>
                  </a:schemeClr>
                </a:gs>
                <a:gs pos="0">
                  <a:schemeClr val="accent2">
                    <a:alpha val="0"/>
                  </a:schemeClr>
                </a:gs>
              </a:gsLst>
              <a:lin ang="0" scaled="1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solidFill>
                    <a:prstClr val="white"/>
                  </a:solidFill>
                </a:ln>
                <a:solidFill>
                  <a:srgbClr val="82318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86" y="2753679"/>
            <a:ext cx="10058400" cy="200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5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theme/theme1.xml><?xml version="1.0" encoding="utf-8"?>
<a:theme xmlns:a="http://schemas.openxmlformats.org/drawingml/2006/main" name="​">
  <a:themeElements>
    <a:clrScheme name="蓝色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2">
      <a:majorFont>
        <a:latin typeface="Impac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  <a:ln>
          <a:noFill/>
        </a:ln>
      </a:spPr>
      <a:bodyPr rtlCol="0" anchor="ctr"/>
      <a:lstStyle>
        <a:defPPr marL="0" marR="0" indent="0" algn="ctr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1200" cap="none" spc="0" normalizeH="0" baseline="0" noProof="0">
            <a:ln>
              <a:noFill/>
            </a:ln>
            <a:solidFill>
              <a:prstClr val="white"/>
            </a:solidFill>
            <a:effectLst/>
            <a:uLnTx/>
            <a:uFillTx/>
            <a:latin typeface="微软雅黑 Light"/>
            <a:ea typeface="微软雅黑 Light"/>
            <a:cs typeface="+mn-cs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8844</TotalTime>
  <Words>994</Words>
  <Application>Microsoft Office PowerPoint</Application>
  <PresentationFormat>宽屏</PresentationFormat>
  <Paragraphs>130</Paragraphs>
  <Slides>21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DIN</vt:lpstr>
      <vt:lpstr>等线</vt:lpstr>
      <vt:lpstr>思源黑体 CN Heavy</vt:lpstr>
      <vt:lpstr>微软雅黑</vt:lpstr>
      <vt:lpstr>微软雅黑 Light</vt:lpstr>
      <vt:lpstr>造字工房俊雅（非商用）常规体</vt:lpstr>
      <vt:lpstr>Arial</vt:lpstr>
      <vt:lpstr>Impact</vt:lpstr>
      <vt:lpstr>​</vt:lpstr>
      <vt:lpstr>PowerPoint 演示文稿</vt:lpstr>
      <vt:lpstr>PowerPoint 演示文稿</vt:lpstr>
      <vt:lpstr>PowerPoint 演示文稿</vt:lpstr>
      <vt:lpstr>1 引言——图像修复概念的发展</vt:lpstr>
      <vt:lpstr>1 引言——应用示例</vt:lpstr>
      <vt:lpstr>1 引言——图像修复算法的发展</vt:lpstr>
      <vt:lpstr>1 引言——深度学习方法的关键</vt:lpstr>
      <vt:lpstr>PowerPoint 演示文稿</vt:lpstr>
      <vt:lpstr>2 论文介绍</vt:lpstr>
      <vt:lpstr>2 论文介绍——整体思路</vt:lpstr>
      <vt:lpstr>2 论文介绍——算法流程</vt:lpstr>
      <vt:lpstr>2 论文介绍——边缘生成</vt:lpstr>
      <vt:lpstr>2 论文介绍——边缘生成</vt:lpstr>
      <vt:lpstr>2 论文介绍——图像修复</vt:lpstr>
      <vt:lpstr>PowerPoint 演示文稿</vt:lpstr>
      <vt:lpstr>3 实验——数据集</vt:lpstr>
      <vt:lpstr>3 实验结果</vt:lpstr>
      <vt:lpstr>3 实验指标</vt:lpstr>
      <vt:lpstr>3 实验指标</vt:lpstr>
      <vt:lpstr>总结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Dan</cp:lastModifiedBy>
  <cp:revision>47</cp:revision>
  <dcterms:created xsi:type="dcterms:W3CDTF">2019-03-09T10:24:41Z</dcterms:created>
  <dcterms:modified xsi:type="dcterms:W3CDTF">2019-11-29T08:20:54Z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2019-04-13T08:46:07.9806047Z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97a7df47-2350-4d64-b4db-8effcbe37704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